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91" r:id="rId3"/>
    <p:sldId id="258" r:id="rId4"/>
    <p:sldId id="261" r:id="rId5"/>
    <p:sldId id="259" r:id="rId6"/>
    <p:sldId id="260" r:id="rId7"/>
    <p:sldId id="256" r:id="rId8"/>
    <p:sldId id="262" r:id="rId9"/>
    <p:sldId id="263" r:id="rId10"/>
    <p:sldId id="268" r:id="rId11"/>
    <p:sldId id="269" r:id="rId12"/>
    <p:sldId id="270" r:id="rId13"/>
    <p:sldId id="271" r:id="rId14"/>
    <p:sldId id="264" r:id="rId15"/>
    <p:sldId id="265" r:id="rId16"/>
    <p:sldId id="266" r:id="rId17"/>
    <p:sldId id="293" r:id="rId18"/>
    <p:sldId id="267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ti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EA836-ED4B-4D03-9CCE-599896ABC6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9CBC2DB-7FA2-4B49-BE52-B3B296E75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DEB216-10FA-4FAC-88F1-66AA5772B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BE328A-B5C5-4E97-942F-FB627283D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DDD6CE-34A4-4C30-8F2F-4617E13C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866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3BE73-A293-4B90-BD25-5F80BD2DC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D89B960-F094-4985-9DB7-633ED32B3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AA89B6-B1A6-407F-AF9C-31DE53142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98357D-8E68-4067-A8C4-0A979894E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F9E153-16E7-4B77-B08C-7813CA62B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968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D6A7DE7-8182-4E52-93E1-5671D6C07A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0CF1C69-C6A8-4C8A-B571-78B97CB667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4E4D94-F5B7-4E3E-95D7-AD789F196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FF83A5-8D2D-4EAF-8117-3B41AE112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22F56B-8F9A-4CFA-8AB5-DC699C0F1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404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AFA420-BC62-49BA-AB96-E8428BE8D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C665CC-A90C-490A-86A6-1964A961C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C626B6-70D0-415C-ABB5-D8E55E44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A9EE5A-FC0D-4283-98E4-37A6F4F07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488D22-C0C5-472C-80BF-07D96676A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691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03E6E-1690-4D21-862E-E6D9FDF0A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555F21-5075-42D6-AF37-1ABBDB048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6411C4-D219-461D-A95F-591E43F7E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4CA684-AFE9-4A8A-9855-555FBBD7A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E6EB18-54E8-4373-A611-153F52A9F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930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5882D7-19DE-4D78-B58C-080821A1A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C82A1B-24C4-4DB6-8AF8-09FE1DEA9E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CA8944-58EE-436A-B983-F6805F051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87AC80-7BF6-484F-AD77-43EB0C045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DCECB7-BA3B-4A17-8E65-897CB6092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F33AE7-FA4C-465B-8ACF-7EF9990E8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101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10B469-8707-419C-BCB8-9A2DD0751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6091CF-0977-4A4A-9498-270B4FF0C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40AAF1-B22E-4225-A5E8-F80C6ECAD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8669DFB-CE53-488E-B871-E21621C7C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71BD311-9129-48DA-8D36-5CE469A8F2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3380BAA-08EE-46FB-A701-B967FA431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1C20630-BA11-45EC-BA8A-DF660E5FB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B0C9118-538E-4482-9F01-D2B585525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221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D766CA-1905-4AC0-859A-8860FA728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D9F3E85-6232-4E7D-9CB2-A299047F0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6598B0-7F67-483C-8B87-EDB633B59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45E2D9-9E10-442D-AEE9-19A6439E5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975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3B728E-A65E-4F9C-9954-903BEF499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3B68D17-AF01-4F09-B686-0F1D459D6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7A43D18-AC5E-43F0-878C-71193346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523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7E3EB0-A05A-4C83-B251-7BB140721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2CF641-D862-41E4-A0F3-472D6013A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E1DFB2-23A5-4FBB-B196-5F6A0C203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201632-6C05-4E3F-8A35-3EA8E4AFC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79B012-71B2-4672-878D-8EFA40667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002F12-4072-41B2-A326-A2A2F0B18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029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6BA87E-4D5D-4D59-ADF2-FFC142C0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3AEC2E-52F8-4F99-A98E-6038251292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BAC053-7B7E-4105-BF16-5CDE67B27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105EFD-34C6-473E-9F18-EB7CA2408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A06E70-C473-4DD3-B0ED-0BBD7C410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2CA80A1-189F-4A74-AAFC-F9AC2B6F2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02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1E48857-DFBF-496E-9087-CFDFBD80A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26CF2A-0800-4A43-9B75-DFEE1876F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38D60F-9DF4-4B12-BE92-E4AF87944D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C0C71-EBEA-4972-A603-5E46BADD0A99}" type="datetimeFigureOut">
              <a:rPr lang="zh-CN" altLang="en-US" smtClean="0"/>
              <a:t>2018/5/4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069FF7-F051-4660-8347-D63E72F610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D737BD-EB05-46F0-843C-71BFD35B2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B5C12-C5E6-4303-BB43-209BD4C53A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470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A6B7965-E31B-4083-A768-D8286EC2DE29}"/>
              </a:ext>
            </a:extLst>
          </p:cNvPr>
          <p:cNvSpPr txBox="1"/>
          <p:nvPr/>
        </p:nvSpPr>
        <p:spPr>
          <a:xfrm>
            <a:off x="2543938" y="2732762"/>
            <a:ext cx="69079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/>
              <a:t>神经网络结构介绍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4E30C1-3689-48E9-AFEB-E7F3AE2F54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50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3F72921-CF29-413F-8A7A-8B19E6E54E7C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深度残差学习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0D6CA1D8-B385-4B89-B68E-589EAF2A4437}"/>
              </a:ext>
            </a:extLst>
          </p:cNvPr>
          <p:cNvSpPr/>
          <p:nvPr/>
        </p:nvSpPr>
        <p:spPr>
          <a:xfrm>
            <a:off x="2291814" y="3157620"/>
            <a:ext cx="2207964" cy="510139"/>
          </a:xfrm>
          <a:custGeom>
            <a:avLst/>
            <a:gdLst/>
            <a:ahLst/>
            <a:cxnLst/>
            <a:rect l="l" t="t" r="r" b="b"/>
            <a:pathLst>
              <a:path w="2207964" h="510139">
                <a:moveTo>
                  <a:pt x="0" y="510139"/>
                </a:moveTo>
                <a:lnTo>
                  <a:pt x="2207964" y="510139"/>
                </a:lnTo>
                <a:lnTo>
                  <a:pt x="2207964" y="0"/>
                </a:lnTo>
                <a:lnTo>
                  <a:pt x="0" y="0"/>
                </a:lnTo>
                <a:lnTo>
                  <a:pt x="0" y="510139"/>
                </a:lnTo>
                <a:close/>
              </a:path>
            </a:pathLst>
          </a:custGeom>
          <a:ln w="28339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40B06522-EEED-47D6-A884-E771CFC1E36A}"/>
              </a:ext>
            </a:extLst>
          </p:cNvPr>
          <p:cNvSpPr txBox="1"/>
          <p:nvPr/>
        </p:nvSpPr>
        <p:spPr>
          <a:xfrm>
            <a:off x="916939" y="1807845"/>
            <a:ext cx="3246755" cy="17748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2800" spc="-50" dirty="0">
                <a:latin typeface="Calibri"/>
                <a:cs typeface="Calibri"/>
              </a:rPr>
              <a:t>P</a:t>
            </a:r>
            <a:r>
              <a:rPr sz="2800" spc="-45" dirty="0">
                <a:latin typeface="Calibri"/>
                <a:cs typeface="Calibri"/>
              </a:rPr>
              <a:t>lai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spc="125" dirty="0">
                <a:latin typeface="Calibri"/>
                <a:cs typeface="Calibri"/>
              </a:rPr>
              <a:t> 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et</a:t>
            </a:r>
            <a:endParaRPr sz="2800">
              <a:latin typeface="Calibri"/>
              <a:cs typeface="Calibri"/>
            </a:endParaRPr>
          </a:p>
          <a:p>
            <a:pPr>
              <a:lnSpc>
                <a:spcPts val="800"/>
              </a:lnSpc>
              <a:spcBef>
                <a:spcPts val="45"/>
              </a:spcBef>
            </a:pPr>
            <a:endParaRPr sz="800"/>
          </a:p>
          <a:p>
            <a:pPr>
              <a:lnSpc>
                <a:spcPts val="1000"/>
              </a:lnSpc>
            </a:pPr>
            <a:endParaRPr sz="1000"/>
          </a:p>
          <a:p>
            <a:pPr marL="649605" algn="ctr">
              <a:lnSpc>
                <a:spcPct val="100000"/>
              </a:lnSpc>
            </a:pPr>
            <a:r>
              <a:rPr sz="2800" dirty="0">
                <a:latin typeface="Cambria Math"/>
                <a:cs typeface="Cambria Math"/>
              </a:rPr>
              <a:t>𝑥</a:t>
            </a:r>
            <a:endParaRPr sz="2800">
              <a:latin typeface="Cambria Math"/>
              <a:cs typeface="Cambria Math"/>
            </a:endParaRPr>
          </a:p>
          <a:p>
            <a:pPr>
              <a:lnSpc>
                <a:spcPts val="1000"/>
              </a:lnSpc>
            </a:pPr>
            <a:endParaRPr sz="1000"/>
          </a:p>
          <a:p>
            <a:pPr>
              <a:lnSpc>
                <a:spcPts val="1400"/>
              </a:lnSpc>
              <a:spcBef>
                <a:spcPts val="35"/>
              </a:spcBef>
            </a:pPr>
            <a:endParaRPr sz="1400"/>
          </a:p>
          <a:p>
            <a:pPr marL="1722755">
              <a:lnSpc>
                <a:spcPct val="100000"/>
              </a:lnSpc>
            </a:pPr>
            <a:r>
              <a:rPr sz="2350" spc="50" dirty="0">
                <a:latin typeface="Calibri Light"/>
                <a:cs typeface="Calibri Light"/>
              </a:rPr>
              <a:t>w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25" dirty="0">
                <a:latin typeface="Calibri Light"/>
                <a:cs typeface="Calibri Light"/>
              </a:rPr>
              <a:t>i</a:t>
            </a:r>
            <a:r>
              <a:rPr sz="2350" spc="10" dirty="0">
                <a:latin typeface="Calibri Light"/>
                <a:cs typeface="Calibri Light"/>
              </a:rPr>
              <a:t>g</a:t>
            </a:r>
            <a:r>
              <a:rPr sz="2350" spc="20" dirty="0">
                <a:latin typeface="Calibri Light"/>
                <a:cs typeface="Calibri Light"/>
              </a:rPr>
              <a:t>h</a:t>
            </a:r>
            <a:r>
              <a:rPr sz="2350" spc="5" dirty="0">
                <a:latin typeface="Calibri Light"/>
                <a:cs typeface="Calibri Light"/>
              </a:rPr>
              <a:t>t</a:t>
            </a:r>
            <a:r>
              <a:rPr sz="2350" spc="20" dirty="0">
                <a:latin typeface="Calibri Light"/>
                <a:cs typeface="Calibri Light"/>
              </a:rPr>
              <a:t> </a:t>
            </a:r>
            <a:r>
              <a:rPr sz="2350" spc="25" dirty="0">
                <a:latin typeface="Calibri Light"/>
                <a:cs typeface="Calibri Light"/>
              </a:rPr>
              <a:t>la</a:t>
            </a:r>
            <a:r>
              <a:rPr sz="2350" spc="35" dirty="0">
                <a:latin typeface="Calibri Light"/>
                <a:cs typeface="Calibri Light"/>
              </a:rPr>
              <a:t>y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5" dirty="0">
                <a:latin typeface="Calibri Light"/>
                <a:cs typeface="Calibri Light"/>
              </a:rPr>
              <a:t>r</a:t>
            </a:r>
            <a:endParaRPr sz="2350">
              <a:latin typeface="Calibri Light"/>
              <a:cs typeface="Calibri Light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1E170983-E7E6-4390-BDCF-0371F6C63654}"/>
              </a:ext>
            </a:extLst>
          </p:cNvPr>
          <p:cNvSpPr txBox="1"/>
          <p:nvPr/>
        </p:nvSpPr>
        <p:spPr>
          <a:xfrm>
            <a:off x="675217" y="3495280"/>
            <a:ext cx="1483995" cy="6273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 indent="317500">
              <a:lnSpc>
                <a:spcPct val="100000"/>
              </a:lnSpc>
            </a:pPr>
            <a:r>
              <a:rPr sz="2000" spc="4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000" spc="4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2000" spc="-1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000" spc="-1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000" spc="20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000" spc="-45" dirty="0">
                <a:solidFill>
                  <a:srgbClr val="7F7F7F"/>
                </a:solidFill>
                <a:latin typeface="Calibri"/>
                <a:cs typeface="Calibri"/>
              </a:rPr>
              <a:t>w</a:t>
            </a:r>
            <a:r>
              <a:rPr sz="2000" spc="0" dirty="0">
                <a:solidFill>
                  <a:srgbClr val="7F7F7F"/>
                </a:solidFill>
                <a:latin typeface="Calibri"/>
                <a:cs typeface="Calibri"/>
              </a:rPr>
              <a:t>o </a:t>
            </a:r>
            <a:r>
              <a:rPr sz="2000" spc="1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20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2000" spc="4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2000" spc="-6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2000" spc="-12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2000" spc="-10" dirty="0">
                <a:solidFill>
                  <a:srgbClr val="7F7F7F"/>
                </a:solidFill>
                <a:latin typeface="Calibri"/>
                <a:cs typeface="Calibri"/>
              </a:rPr>
              <a:t>ed</a:t>
            </a:r>
            <a:r>
              <a:rPr sz="2000" spc="-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2000" spc="40" dirty="0">
                <a:solidFill>
                  <a:srgbClr val="7F7F7F"/>
                </a:solidFill>
                <a:latin typeface="Calibri"/>
                <a:cs typeface="Calibri"/>
              </a:rPr>
              <a:t>la</a:t>
            </a:r>
            <a:r>
              <a:rPr sz="2000" spc="-20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2000" spc="-10" dirty="0">
                <a:solidFill>
                  <a:srgbClr val="7F7F7F"/>
                </a:solidFill>
                <a:latin typeface="Calibri"/>
                <a:cs typeface="Calibri"/>
              </a:rPr>
              <a:t>ers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4D021806-1AB1-4ECE-874E-D096AA37902F}"/>
              </a:ext>
            </a:extLst>
          </p:cNvPr>
          <p:cNvSpPr/>
          <p:nvPr/>
        </p:nvSpPr>
        <p:spPr>
          <a:xfrm>
            <a:off x="2291814" y="4177898"/>
            <a:ext cx="2207964" cy="510139"/>
          </a:xfrm>
          <a:custGeom>
            <a:avLst/>
            <a:gdLst/>
            <a:ahLst/>
            <a:cxnLst/>
            <a:rect l="l" t="t" r="r" b="b"/>
            <a:pathLst>
              <a:path w="2207964" h="510139">
                <a:moveTo>
                  <a:pt x="0" y="510139"/>
                </a:moveTo>
                <a:lnTo>
                  <a:pt x="2207964" y="510139"/>
                </a:lnTo>
                <a:lnTo>
                  <a:pt x="2207964" y="0"/>
                </a:lnTo>
                <a:lnTo>
                  <a:pt x="0" y="0"/>
                </a:lnTo>
                <a:lnTo>
                  <a:pt x="0" y="510139"/>
                </a:lnTo>
                <a:close/>
              </a:path>
            </a:pathLst>
          </a:custGeom>
          <a:ln w="28339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C136B10C-319A-4B5F-A879-F7CD92079059}"/>
              </a:ext>
            </a:extLst>
          </p:cNvPr>
          <p:cNvSpPr/>
          <p:nvPr/>
        </p:nvSpPr>
        <p:spPr>
          <a:xfrm>
            <a:off x="3395796" y="3667759"/>
            <a:ext cx="0" cy="384871"/>
          </a:xfrm>
          <a:custGeom>
            <a:avLst/>
            <a:gdLst/>
            <a:ahLst/>
            <a:cxnLst/>
            <a:rect l="l" t="t" r="r" b="b"/>
            <a:pathLst>
              <a:path h="384871">
                <a:moveTo>
                  <a:pt x="0" y="0"/>
                </a:moveTo>
                <a:lnTo>
                  <a:pt x="0" y="384871"/>
                </a:lnTo>
              </a:path>
            </a:pathLst>
          </a:custGeom>
          <a:ln w="2830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8">
            <a:extLst>
              <a:ext uri="{FF2B5EF4-FFF2-40B4-BE49-F238E27FC236}">
                <a16:creationId xmlns:a16="http://schemas.microsoft.com/office/drawing/2014/main" id="{3DCAF8AB-563D-4E64-BDD0-A95AC30439AB}"/>
              </a:ext>
            </a:extLst>
          </p:cNvPr>
          <p:cNvSpPr/>
          <p:nvPr/>
        </p:nvSpPr>
        <p:spPr>
          <a:xfrm>
            <a:off x="3313139" y="4012387"/>
            <a:ext cx="165314" cy="165511"/>
          </a:xfrm>
          <a:custGeom>
            <a:avLst/>
            <a:gdLst/>
            <a:ahLst/>
            <a:cxnLst/>
            <a:rect l="l" t="t" r="r" b="b"/>
            <a:pathLst>
              <a:path w="165314" h="165511">
                <a:moveTo>
                  <a:pt x="0" y="0"/>
                </a:moveTo>
                <a:lnTo>
                  <a:pt x="82656" y="165511"/>
                </a:lnTo>
                <a:lnTo>
                  <a:pt x="155569" y="19514"/>
                </a:lnTo>
                <a:lnTo>
                  <a:pt x="84851" y="19514"/>
                </a:lnTo>
                <a:lnTo>
                  <a:pt x="72406" y="19242"/>
                </a:lnTo>
                <a:lnTo>
                  <a:pt x="23415" y="9769"/>
                </a:lnTo>
                <a:lnTo>
                  <a:pt x="11581" y="5303"/>
                </a:lnTo>
                <a:lnTo>
                  <a:pt x="0" y="0"/>
                </a:lnTo>
                <a:close/>
              </a:path>
              <a:path w="165314" h="165511">
                <a:moveTo>
                  <a:pt x="165314" y="0"/>
                </a:moveTo>
                <a:lnTo>
                  <a:pt x="121968" y="15296"/>
                </a:lnTo>
                <a:lnTo>
                  <a:pt x="84851" y="19514"/>
                </a:lnTo>
                <a:lnTo>
                  <a:pt x="155569" y="19514"/>
                </a:lnTo>
                <a:lnTo>
                  <a:pt x="1653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51DFC318-F532-4C20-8996-9B84313E1D71}"/>
              </a:ext>
            </a:extLst>
          </p:cNvPr>
          <p:cNvSpPr/>
          <p:nvPr/>
        </p:nvSpPr>
        <p:spPr>
          <a:xfrm>
            <a:off x="3395796" y="2647482"/>
            <a:ext cx="0" cy="384870"/>
          </a:xfrm>
          <a:custGeom>
            <a:avLst/>
            <a:gdLst/>
            <a:ahLst/>
            <a:cxnLst/>
            <a:rect l="l" t="t" r="r" b="b"/>
            <a:pathLst>
              <a:path h="384870">
                <a:moveTo>
                  <a:pt x="0" y="0"/>
                </a:moveTo>
                <a:lnTo>
                  <a:pt x="0" y="384870"/>
                </a:lnTo>
              </a:path>
            </a:pathLst>
          </a:custGeom>
          <a:ln w="2830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0">
            <a:extLst>
              <a:ext uri="{FF2B5EF4-FFF2-40B4-BE49-F238E27FC236}">
                <a16:creationId xmlns:a16="http://schemas.microsoft.com/office/drawing/2014/main" id="{6916DB08-31CF-4A7C-A8F4-81D5D9E1C7B8}"/>
              </a:ext>
            </a:extLst>
          </p:cNvPr>
          <p:cNvSpPr/>
          <p:nvPr/>
        </p:nvSpPr>
        <p:spPr>
          <a:xfrm>
            <a:off x="3313139" y="2992109"/>
            <a:ext cx="165314" cy="165511"/>
          </a:xfrm>
          <a:custGeom>
            <a:avLst/>
            <a:gdLst/>
            <a:ahLst/>
            <a:cxnLst/>
            <a:rect l="l" t="t" r="r" b="b"/>
            <a:pathLst>
              <a:path w="165314" h="165511">
                <a:moveTo>
                  <a:pt x="0" y="0"/>
                </a:moveTo>
                <a:lnTo>
                  <a:pt x="82656" y="165511"/>
                </a:lnTo>
                <a:lnTo>
                  <a:pt x="155569" y="19513"/>
                </a:lnTo>
                <a:lnTo>
                  <a:pt x="84852" y="19513"/>
                </a:lnTo>
                <a:lnTo>
                  <a:pt x="72406" y="19241"/>
                </a:lnTo>
                <a:lnTo>
                  <a:pt x="23415" y="9768"/>
                </a:lnTo>
                <a:lnTo>
                  <a:pt x="11581" y="5303"/>
                </a:lnTo>
                <a:lnTo>
                  <a:pt x="0" y="0"/>
                </a:lnTo>
                <a:close/>
              </a:path>
              <a:path w="165314" h="165511">
                <a:moveTo>
                  <a:pt x="165314" y="0"/>
                </a:moveTo>
                <a:lnTo>
                  <a:pt x="121968" y="15295"/>
                </a:lnTo>
                <a:lnTo>
                  <a:pt x="84852" y="19513"/>
                </a:lnTo>
                <a:lnTo>
                  <a:pt x="155569" y="19513"/>
                </a:lnTo>
                <a:lnTo>
                  <a:pt x="1653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1">
            <a:extLst>
              <a:ext uri="{FF2B5EF4-FFF2-40B4-BE49-F238E27FC236}">
                <a16:creationId xmlns:a16="http://schemas.microsoft.com/office/drawing/2014/main" id="{7B0715BF-6F14-45BC-9E93-E3F655B6A119}"/>
              </a:ext>
            </a:extLst>
          </p:cNvPr>
          <p:cNvSpPr/>
          <p:nvPr/>
        </p:nvSpPr>
        <p:spPr>
          <a:xfrm>
            <a:off x="3395796" y="4688037"/>
            <a:ext cx="0" cy="384856"/>
          </a:xfrm>
          <a:custGeom>
            <a:avLst/>
            <a:gdLst/>
            <a:ahLst/>
            <a:cxnLst/>
            <a:rect l="l" t="t" r="r" b="b"/>
            <a:pathLst>
              <a:path h="384856">
                <a:moveTo>
                  <a:pt x="0" y="0"/>
                </a:moveTo>
                <a:lnTo>
                  <a:pt x="0" y="384856"/>
                </a:lnTo>
              </a:path>
            </a:pathLst>
          </a:custGeom>
          <a:ln w="2830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id="{2B30F57C-C476-4772-87E8-EA77BC1999B1}"/>
              </a:ext>
            </a:extLst>
          </p:cNvPr>
          <p:cNvSpPr/>
          <p:nvPr/>
        </p:nvSpPr>
        <p:spPr>
          <a:xfrm>
            <a:off x="3313139" y="5032664"/>
            <a:ext cx="165314" cy="165512"/>
          </a:xfrm>
          <a:custGeom>
            <a:avLst/>
            <a:gdLst/>
            <a:ahLst/>
            <a:cxnLst/>
            <a:rect l="l" t="t" r="r" b="b"/>
            <a:pathLst>
              <a:path w="165314" h="165512">
                <a:moveTo>
                  <a:pt x="0" y="0"/>
                </a:moveTo>
                <a:lnTo>
                  <a:pt x="82656" y="165512"/>
                </a:lnTo>
                <a:lnTo>
                  <a:pt x="155563" y="19525"/>
                </a:lnTo>
                <a:lnTo>
                  <a:pt x="84847" y="19525"/>
                </a:lnTo>
                <a:lnTo>
                  <a:pt x="72402" y="19253"/>
                </a:lnTo>
                <a:lnTo>
                  <a:pt x="23414" y="9774"/>
                </a:lnTo>
                <a:lnTo>
                  <a:pt x="11581" y="5306"/>
                </a:lnTo>
                <a:lnTo>
                  <a:pt x="0" y="0"/>
                </a:lnTo>
                <a:close/>
              </a:path>
              <a:path w="165314" h="165512">
                <a:moveTo>
                  <a:pt x="165314" y="0"/>
                </a:moveTo>
                <a:lnTo>
                  <a:pt x="121961" y="15306"/>
                </a:lnTo>
                <a:lnTo>
                  <a:pt x="84847" y="19525"/>
                </a:lnTo>
                <a:lnTo>
                  <a:pt x="155563" y="19525"/>
                </a:lnTo>
                <a:lnTo>
                  <a:pt x="1653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3">
            <a:extLst>
              <a:ext uri="{FF2B5EF4-FFF2-40B4-BE49-F238E27FC236}">
                <a16:creationId xmlns:a16="http://schemas.microsoft.com/office/drawing/2014/main" id="{30C8357E-6A96-4FEE-9499-E0C25E0B148F}"/>
              </a:ext>
            </a:extLst>
          </p:cNvPr>
          <p:cNvSpPr txBox="1"/>
          <p:nvPr/>
        </p:nvSpPr>
        <p:spPr>
          <a:xfrm>
            <a:off x="2309709" y="4225209"/>
            <a:ext cx="1853564" cy="116268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R="12700" algn="r">
              <a:lnSpc>
                <a:spcPct val="100000"/>
              </a:lnSpc>
            </a:pPr>
            <a:r>
              <a:rPr sz="2350" spc="50" dirty="0">
                <a:latin typeface="Calibri Light"/>
                <a:cs typeface="Calibri Light"/>
              </a:rPr>
              <a:t>w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25" dirty="0">
                <a:latin typeface="Calibri Light"/>
                <a:cs typeface="Calibri Light"/>
              </a:rPr>
              <a:t>i</a:t>
            </a:r>
            <a:r>
              <a:rPr sz="2350" spc="10" dirty="0">
                <a:latin typeface="Calibri Light"/>
                <a:cs typeface="Calibri Light"/>
              </a:rPr>
              <a:t>g</a:t>
            </a:r>
            <a:r>
              <a:rPr sz="2350" spc="20" dirty="0">
                <a:latin typeface="Calibri Light"/>
                <a:cs typeface="Calibri Light"/>
              </a:rPr>
              <a:t>h</a:t>
            </a:r>
            <a:r>
              <a:rPr sz="2350" spc="5" dirty="0">
                <a:latin typeface="Calibri Light"/>
                <a:cs typeface="Calibri Light"/>
              </a:rPr>
              <a:t>t</a:t>
            </a:r>
            <a:r>
              <a:rPr sz="2350" spc="20" dirty="0">
                <a:latin typeface="Calibri Light"/>
                <a:cs typeface="Calibri Light"/>
              </a:rPr>
              <a:t> </a:t>
            </a:r>
            <a:r>
              <a:rPr sz="2350" spc="25" dirty="0">
                <a:latin typeface="Calibri Light"/>
                <a:cs typeface="Calibri Light"/>
              </a:rPr>
              <a:t>la</a:t>
            </a:r>
            <a:r>
              <a:rPr sz="2350" spc="35" dirty="0">
                <a:latin typeface="Calibri Light"/>
                <a:cs typeface="Calibri Light"/>
              </a:rPr>
              <a:t>y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5" dirty="0">
                <a:latin typeface="Calibri Light"/>
                <a:cs typeface="Calibri Light"/>
              </a:rPr>
              <a:t>r</a:t>
            </a:r>
            <a:endParaRPr sz="2350" dirty="0">
              <a:latin typeface="Calibri Light"/>
              <a:cs typeface="Calibri Light"/>
            </a:endParaRPr>
          </a:p>
          <a:p>
            <a:pPr marR="72390" algn="r">
              <a:lnSpc>
                <a:spcPts val="3145"/>
              </a:lnSpc>
              <a:spcBef>
                <a:spcPts val="315"/>
              </a:spcBef>
            </a:pPr>
            <a:r>
              <a:rPr sz="2650" spc="10" dirty="0" err="1">
                <a:latin typeface="Calibri Light"/>
                <a:cs typeface="Calibri Light"/>
              </a:rPr>
              <a:t>r</a:t>
            </a:r>
            <a:r>
              <a:rPr sz="2650" spc="5" dirty="0" err="1">
                <a:latin typeface="Calibri Light"/>
                <a:cs typeface="Calibri Light"/>
              </a:rPr>
              <a:t>e</a:t>
            </a:r>
            <a:r>
              <a:rPr sz="2650" spc="20" dirty="0" err="1">
                <a:latin typeface="Calibri Light"/>
                <a:cs typeface="Calibri Light"/>
              </a:rPr>
              <a:t>l</a:t>
            </a:r>
            <a:r>
              <a:rPr sz="2650" spc="0" dirty="0" err="1">
                <a:latin typeface="Calibri Light"/>
                <a:cs typeface="Calibri Light"/>
              </a:rPr>
              <a:t>u</a:t>
            </a:r>
            <a:endParaRPr sz="2650" dirty="0">
              <a:latin typeface="Calibri Light"/>
              <a:cs typeface="Calibri Light"/>
            </a:endParaRPr>
          </a:p>
          <a:p>
            <a:pPr marL="12700">
              <a:lnSpc>
                <a:spcPts val="2795"/>
              </a:lnSpc>
            </a:pPr>
            <a:r>
              <a:rPr sz="2800" dirty="0">
                <a:latin typeface="Cambria Math"/>
                <a:cs typeface="Cambria Math"/>
              </a:rPr>
              <a:t>𝐻</a:t>
            </a:r>
            <a:r>
              <a:rPr sz="2800" spc="35" dirty="0">
                <a:latin typeface="Cambria Math"/>
                <a:cs typeface="Cambria Math"/>
              </a:rPr>
              <a:t>(</a:t>
            </a:r>
            <a:r>
              <a:rPr sz="2800" spc="0" dirty="0">
                <a:latin typeface="Cambria Math"/>
                <a:cs typeface="Cambria Math"/>
              </a:rPr>
              <a:t>𝑥)</a:t>
            </a:r>
            <a:endParaRPr sz="2800" dirty="0">
              <a:latin typeface="Cambria Math"/>
              <a:cs typeface="Cambria Math"/>
            </a:endParaRPr>
          </a:p>
        </p:txBody>
      </p:sp>
      <p:sp>
        <p:nvSpPr>
          <p:cNvPr id="15" name="object 14">
            <a:extLst>
              <a:ext uri="{FF2B5EF4-FFF2-40B4-BE49-F238E27FC236}">
                <a16:creationId xmlns:a16="http://schemas.microsoft.com/office/drawing/2014/main" id="{ED1BDFD3-9E42-4E5D-801D-58A1E845487C}"/>
              </a:ext>
            </a:extLst>
          </p:cNvPr>
          <p:cNvSpPr txBox="1"/>
          <p:nvPr/>
        </p:nvSpPr>
        <p:spPr>
          <a:xfrm>
            <a:off x="3535766" y="3645795"/>
            <a:ext cx="567690" cy="4241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650" spc="10" dirty="0" err="1">
                <a:latin typeface="Calibri Light"/>
                <a:cs typeface="Calibri Light"/>
              </a:rPr>
              <a:t>r</a:t>
            </a:r>
            <a:r>
              <a:rPr sz="2650" spc="5" dirty="0" err="1">
                <a:latin typeface="Calibri Light"/>
                <a:cs typeface="Calibri Light"/>
              </a:rPr>
              <a:t>e</a:t>
            </a:r>
            <a:r>
              <a:rPr sz="2650" spc="20" dirty="0" err="1">
                <a:latin typeface="Calibri Light"/>
                <a:cs typeface="Calibri Light"/>
              </a:rPr>
              <a:t>l</a:t>
            </a:r>
            <a:r>
              <a:rPr sz="2650" spc="0" dirty="0" err="1">
                <a:latin typeface="Calibri Light"/>
                <a:cs typeface="Calibri Light"/>
              </a:rPr>
              <a:t>u</a:t>
            </a:r>
            <a:endParaRPr sz="2650" dirty="0">
              <a:latin typeface="Calibri Light"/>
              <a:cs typeface="Calibri Light"/>
            </a:endParaRPr>
          </a:p>
        </p:txBody>
      </p:sp>
      <p:sp>
        <p:nvSpPr>
          <p:cNvPr id="16" name="object 63">
            <a:extLst>
              <a:ext uri="{FF2B5EF4-FFF2-40B4-BE49-F238E27FC236}">
                <a16:creationId xmlns:a16="http://schemas.microsoft.com/office/drawing/2014/main" id="{5681A469-AB10-45BE-B20D-EF38B7C344CB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BCEBAE8-513F-415F-9CFA-70B0ABAE0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660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6">
            <a:extLst>
              <a:ext uri="{FF2B5EF4-FFF2-40B4-BE49-F238E27FC236}">
                <a16:creationId xmlns:a16="http://schemas.microsoft.com/office/drawing/2014/main" id="{2F6F9AF6-9A8F-44DF-AFCD-1094A4F83B7B}"/>
              </a:ext>
            </a:extLst>
          </p:cNvPr>
          <p:cNvSpPr/>
          <p:nvPr/>
        </p:nvSpPr>
        <p:spPr>
          <a:xfrm>
            <a:off x="2291844" y="3156729"/>
            <a:ext cx="2209125" cy="509336"/>
          </a:xfrm>
          <a:custGeom>
            <a:avLst/>
            <a:gdLst/>
            <a:ahLst/>
            <a:cxnLst/>
            <a:rect l="l" t="t" r="r" b="b"/>
            <a:pathLst>
              <a:path w="2209125" h="509336">
                <a:moveTo>
                  <a:pt x="0" y="509336"/>
                </a:moveTo>
                <a:lnTo>
                  <a:pt x="2209125" y="509336"/>
                </a:lnTo>
                <a:lnTo>
                  <a:pt x="2209125" y="0"/>
                </a:lnTo>
                <a:lnTo>
                  <a:pt x="0" y="0"/>
                </a:lnTo>
                <a:lnTo>
                  <a:pt x="0" y="509336"/>
                </a:lnTo>
                <a:close/>
              </a:path>
            </a:pathLst>
          </a:custGeom>
          <a:ln w="2829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7">
            <a:extLst>
              <a:ext uri="{FF2B5EF4-FFF2-40B4-BE49-F238E27FC236}">
                <a16:creationId xmlns:a16="http://schemas.microsoft.com/office/drawing/2014/main" id="{63A78D0F-30A9-4070-A776-43D67CB55161}"/>
              </a:ext>
            </a:extLst>
          </p:cNvPr>
          <p:cNvSpPr/>
          <p:nvPr/>
        </p:nvSpPr>
        <p:spPr>
          <a:xfrm>
            <a:off x="2291844" y="4175403"/>
            <a:ext cx="2209125" cy="509336"/>
          </a:xfrm>
          <a:custGeom>
            <a:avLst/>
            <a:gdLst/>
            <a:ahLst/>
            <a:cxnLst/>
            <a:rect l="l" t="t" r="r" b="b"/>
            <a:pathLst>
              <a:path w="2209125" h="509336">
                <a:moveTo>
                  <a:pt x="0" y="509336"/>
                </a:moveTo>
                <a:lnTo>
                  <a:pt x="2209125" y="509336"/>
                </a:lnTo>
                <a:lnTo>
                  <a:pt x="2209125" y="0"/>
                </a:lnTo>
                <a:lnTo>
                  <a:pt x="0" y="0"/>
                </a:lnTo>
                <a:lnTo>
                  <a:pt x="0" y="509336"/>
                </a:lnTo>
                <a:close/>
              </a:path>
            </a:pathLst>
          </a:custGeom>
          <a:ln w="28297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8">
            <a:extLst>
              <a:ext uri="{FF2B5EF4-FFF2-40B4-BE49-F238E27FC236}">
                <a16:creationId xmlns:a16="http://schemas.microsoft.com/office/drawing/2014/main" id="{07F53F0E-BC1A-41B1-BED4-C11693339092}"/>
              </a:ext>
            </a:extLst>
          </p:cNvPr>
          <p:cNvSpPr txBox="1"/>
          <p:nvPr/>
        </p:nvSpPr>
        <p:spPr>
          <a:xfrm>
            <a:off x="2627506" y="4222170"/>
            <a:ext cx="1536700" cy="3778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350" spc="50" dirty="0">
                <a:latin typeface="Calibri Light"/>
                <a:cs typeface="Calibri Light"/>
              </a:rPr>
              <a:t>w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25" dirty="0">
                <a:latin typeface="Calibri Light"/>
                <a:cs typeface="Calibri Light"/>
              </a:rPr>
              <a:t>i</a:t>
            </a:r>
            <a:r>
              <a:rPr sz="2350" spc="10" dirty="0">
                <a:latin typeface="Calibri Light"/>
                <a:cs typeface="Calibri Light"/>
              </a:rPr>
              <a:t>g</a:t>
            </a:r>
            <a:r>
              <a:rPr sz="2350" spc="20" dirty="0">
                <a:latin typeface="Calibri Light"/>
                <a:cs typeface="Calibri Light"/>
              </a:rPr>
              <a:t>h</a:t>
            </a:r>
            <a:r>
              <a:rPr sz="2350" spc="5" dirty="0">
                <a:latin typeface="Calibri Light"/>
                <a:cs typeface="Calibri Light"/>
              </a:rPr>
              <a:t>t</a:t>
            </a:r>
            <a:r>
              <a:rPr sz="2350" spc="20" dirty="0">
                <a:latin typeface="Calibri Light"/>
                <a:cs typeface="Calibri Light"/>
              </a:rPr>
              <a:t> </a:t>
            </a:r>
            <a:r>
              <a:rPr sz="2350" spc="25" dirty="0">
                <a:latin typeface="Calibri Light"/>
                <a:cs typeface="Calibri Light"/>
              </a:rPr>
              <a:t>la</a:t>
            </a:r>
            <a:r>
              <a:rPr sz="2350" spc="35" dirty="0">
                <a:latin typeface="Calibri Light"/>
                <a:cs typeface="Calibri Light"/>
              </a:rPr>
              <a:t>y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5" dirty="0">
                <a:latin typeface="Calibri Light"/>
                <a:cs typeface="Calibri Light"/>
              </a:rPr>
              <a:t>r</a:t>
            </a:r>
            <a:endParaRPr sz="2350">
              <a:latin typeface="Calibri Light"/>
              <a:cs typeface="Calibri Light"/>
            </a:endParaRPr>
          </a:p>
        </p:txBody>
      </p:sp>
      <p:sp>
        <p:nvSpPr>
          <p:cNvPr id="5" name="object 9">
            <a:extLst>
              <a:ext uri="{FF2B5EF4-FFF2-40B4-BE49-F238E27FC236}">
                <a16:creationId xmlns:a16="http://schemas.microsoft.com/office/drawing/2014/main" id="{B86F823B-8CB4-45EA-8816-0707D9030117}"/>
              </a:ext>
            </a:extLst>
          </p:cNvPr>
          <p:cNvSpPr/>
          <p:nvPr/>
        </p:nvSpPr>
        <p:spPr>
          <a:xfrm>
            <a:off x="3396407" y="3666066"/>
            <a:ext cx="0" cy="384266"/>
          </a:xfrm>
          <a:custGeom>
            <a:avLst/>
            <a:gdLst/>
            <a:ahLst/>
            <a:cxnLst/>
            <a:rect l="l" t="t" r="r" b="b"/>
            <a:pathLst>
              <a:path h="384266">
                <a:moveTo>
                  <a:pt x="0" y="0"/>
                </a:moveTo>
                <a:lnTo>
                  <a:pt x="0" y="384266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10">
            <a:extLst>
              <a:ext uri="{FF2B5EF4-FFF2-40B4-BE49-F238E27FC236}">
                <a16:creationId xmlns:a16="http://schemas.microsoft.com/office/drawing/2014/main" id="{29CEA16F-EC02-4E67-80AA-72359F883656}"/>
              </a:ext>
            </a:extLst>
          </p:cNvPr>
          <p:cNvSpPr/>
          <p:nvPr/>
        </p:nvSpPr>
        <p:spPr>
          <a:xfrm>
            <a:off x="3313707" y="4010152"/>
            <a:ext cx="165400" cy="165251"/>
          </a:xfrm>
          <a:custGeom>
            <a:avLst/>
            <a:gdLst/>
            <a:ahLst/>
            <a:cxnLst/>
            <a:rect l="l" t="t" r="r" b="b"/>
            <a:pathLst>
              <a:path w="165400" h="165251">
                <a:moveTo>
                  <a:pt x="0" y="0"/>
                </a:moveTo>
                <a:lnTo>
                  <a:pt x="82699" y="165251"/>
                </a:lnTo>
                <a:lnTo>
                  <a:pt x="155650" y="19484"/>
                </a:lnTo>
                <a:lnTo>
                  <a:pt x="84867" y="19484"/>
                </a:lnTo>
                <a:lnTo>
                  <a:pt x="72419" y="19211"/>
                </a:lnTo>
                <a:lnTo>
                  <a:pt x="23419" y="9751"/>
                </a:lnTo>
                <a:lnTo>
                  <a:pt x="11583" y="5294"/>
                </a:lnTo>
                <a:lnTo>
                  <a:pt x="0" y="0"/>
                </a:lnTo>
                <a:close/>
              </a:path>
              <a:path w="165400" h="165251">
                <a:moveTo>
                  <a:pt x="165400" y="0"/>
                </a:moveTo>
                <a:lnTo>
                  <a:pt x="121991" y="15281"/>
                </a:lnTo>
                <a:lnTo>
                  <a:pt x="84867" y="19484"/>
                </a:lnTo>
                <a:lnTo>
                  <a:pt x="155650" y="19484"/>
                </a:lnTo>
                <a:lnTo>
                  <a:pt x="165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11">
            <a:extLst>
              <a:ext uri="{FF2B5EF4-FFF2-40B4-BE49-F238E27FC236}">
                <a16:creationId xmlns:a16="http://schemas.microsoft.com/office/drawing/2014/main" id="{3DC9E65A-C6A1-43C6-842A-D2BE8416A17F}"/>
              </a:ext>
            </a:extLst>
          </p:cNvPr>
          <p:cNvSpPr/>
          <p:nvPr/>
        </p:nvSpPr>
        <p:spPr>
          <a:xfrm>
            <a:off x="3396407" y="2647393"/>
            <a:ext cx="0" cy="384266"/>
          </a:xfrm>
          <a:custGeom>
            <a:avLst/>
            <a:gdLst/>
            <a:ahLst/>
            <a:cxnLst/>
            <a:rect l="l" t="t" r="r" b="b"/>
            <a:pathLst>
              <a:path h="384266">
                <a:moveTo>
                  <a:pt x="0" y="0"/>
                </a:moveTo>
                <a:lnTo>
                  <a:pt x="0" y="384266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12">
            <a:extLst>
              <a:ext uri="{FF2B5EF4-FFF2-40B4-BE49-F238E27FC236}">
                <a16:creationId xmlns:a16="http://schemas.microsoft.com/office/drawing/2014/main" id="{5416DA00-EDD1-4036-82C5-41BFAD22177C}"/>
              </a:ext>
            </a:extLst>
          </p:cNvPr>
          <p:cNvSpPr/>
          <p:nvPr/>
        </p:nvSpPr>
        <p:spPr>
          <a:xfrm>
            <a:off x="3313707" y="2991478"/>
            <a:ext cx="165400" cy="165251"/>
          </a:xfrm>
          <a:custGeom>
            <a:avLst/>
            <a:gdLst/>
            <a:ahLst/>
            <a:cxnLst/>
            <a:rect l="l" t="t" r="r" b="b"/>
            <a:pathLst>
              <a:path w="165400" h="165251">
                <a:moveTo>
                  <a:pt x="0" y="0"/>
                </a:moveTo>
                <a:lnTo>
                  <a:pt x="82699" y="165251"/>
                </a:lnTo>
                <a:lnTo>
                  <a:pt x="155650" y="19483"/>
                </a:lnTo>
                <a:lnTo>
                  <a:pt x="84867" y="19483"/>
                </a:lnTo>
                <a:lnTo>
                  <a:pt x="72420" y="19210"/>
                </a:lnTo>
                <a:lnTo>
                  <a:pt x="23420" y="9750"/>
                </a:lnTo>
                <a:lnTo>
                  <a:pt x="11583" y="5293"/>
                </a:lnTo>
                <a:lnTo>
                  <a:pt x="0" y="0"/>
                </a:lnTo>
                <a:close/>
              </a:path>
              <a:path w="165400" h="165251">
                <a:moveTo>
                  <a:pt x="165400" y="0"/>
                </a:moveTo>
                <a:lnTo>
                  <a:pt x="121992" y="15280"/>
                </a:lnTo>
                <a:lnTo>
                  <a:pt x="84867" y="19483"/>
                </a:lnTo>
                <a:lnTo>
                  <a:pt x="155650" y="19483"/>
                </a:lnTo>
                <a:lnTo>
                  <a:pt x="165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13">
            <a:extLst>
              <a:ext uri="{FF2B5EF4-FFF2-40B4-BE49-F238E27FC236}">
                <a16:creationId xmlns:a16="http://schemas.microsoft.com/office/drawing/2014/main" id="{3288D425-8FA8-4E98-90F5-FDCB5384B821}"/>
              </a:ext>
            </a:extLst>
          </p:cNvPr>
          <p:cNvSpPr/>
          <p:nvPr/>
        </p:nvSpPr>
        <p:spPr>
          <a:xfrm>
            <a:off x="3396407" y="4684740"/>
            <a:ext cx="0" cy="214487"/>
          </a:xfrm>
          <a:custGeom>
            <a:avLst/>
            <a:gdLst/>
            <a:ahLst/>
            <a:cxnLst/>
            <a:rect l="l" t="t" r="r" b="b"/>
            <a:pathLst>
              <a:path h="214487">
                <a:moveTo>
                  <a:pt x="0" y="0"/>
                </a:moveTo>
                <a:lnTo>
                  <a:pt x="0" y="214487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4">
            <a:extLst>
              <a:ext uri="{FF2B5EF4-FFF2-40B4-BE49-F238E27FC236}">
                <a16:creationId xmlns:a16="http://schemas.microsoft.com/office/drawing/2014/main" id="{4BEDF6AF-4F11-4726-AD12-9C29B7878A8A}"/>
              </a:ext>
            </a:extLst>
          </p:cNvPr>
          <p:cNvSpPr/>
          <p:nvPr/>
        </p:nvSpPr>
        <p:spPr>
          <a:xfrm>
            <a:off x="3313707" y="4859046"/>
            <a:ext cx="165400" cy="165251"/>
          </a:xfrm>
          <a:custGeom>
            <a:avLst/>
            <a:gdLst/>
            <a:ahLst/>
            <a:cxnLst/>
            <a:rect l="l" t="t" r="r" b="b"/>
            <a:pathLst>
              <a:path w="165400" h="165251">
                <a:moveTo>
                  <a:pt x="0" y="0"/>
                </a:moveTo>
                <a:lnTo>
                  <a:pt x="82699" y="165251"/>
                </a:lnTo>
                <a:lnTo>
                  <a:pt x="155650" y="19484"/>
                </a:lnTo>
                <a:lnTo>
                  <a:pt x="84867" y="19484"/>
                </a:lnTo>
                <a:lnTo>
                  <a:pt x="72419" y="19211"/>
                </a:lnTo>
                <a:lnTo>
                  <a:pt x="23419" y="9751"/>
                </a:lnTo>
                <a:lnTo>
                  <a:pt x="11583" y="5294"/>
                </a:lnTo>
                <a:lnTo>
                  <a:pt x="0" y="0"/>
                </a:lnTo>
                <a:close/>
              </a:path>
              <a:path w="165400" h="165251">
                <a:moveTo>
                  <a:pt x="165400" y="0"/>
                </a:moveTo>
                <a:lnTo>
                  <a:pt x="121991" y="15281"/>
                </a:lnTo>
                <a:lnTo>
                  <a:pt x="84867" y="19484"/>
                </a:lnTo>
                <a:lnTo>
                  <a:pt x="155650" y="19484"/>
                </a:lnTo>
                <a:lnTo>
                  <a:pt x="165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B5A2E53F-977A-477D-88F3-3164317217B3}"/>
              </a:ext>
            </a:extLst>
          </p:cNvPr>
          <p:cNvSpPr/>
          <p:nvPr/>
        </p:nvSpPr>
        <p:spPr>
          <a:xfrm>
            <a:off x="3226766" y="5024824"/>
            <a:ext cx="339573" cy="338884"/>
          </a:xfrm>
          <a:custGeom>
            <a:avLst/>
            <a:gdLst/>
            <a:ahLst/>
            <a:cxnLst/>
            <a:rect l="l" t="t" r="r" b="b"/>
            <a:pathLst>
              <a:path w="339573" h="338884">
                <a:moveTo>
                  <a:pt x="339573" y="169252"/>
                </a:moveTo>
                <a:lnTo>
                  <a:pt x="334063" y="126211"/>
                </a:lnTo>
                <a:lnTo>
                  <a:pt x="318464" y="87243"/>
                </a:lnTo>
                <a:lnTo>
                  <a:pt x="294174" y="53742"/>
                </a:lnTo>
                <a:lnTo>
                  <a:pt x="262588" y="27104"/>
                </a:lnTo>
                <a:lnTo>
                  <a:pt x="225104" y="8724"/>
                </a:lnTo>
                <a:lnTo>
                  <a:pt x="183118" y="0"/>
                </a:lnTo>
                <a:lnTo>
                  <a:pt x="167029" y="503"/>
                </a:lnTo>
                <a:lnTo>
                  <a:pt x="122006" y="8648"/>
                </a:lnTo>
                <a:lnTo>
                  <a:pt x="82591" y="25776"/>
                </a:lnTo>
                <a:lnTo>
                  <a:pt x="49734" y="50642"/>
                </a:lnTo>
                <a:lnTo>
                  <a:pt x="24383" y="82002"/>
                </a:lnTo>
                <a:lnTo>
                  <a:pt x="7488" y="118611"/>
                </a:lnTo>
                <a:lnTo>
                  <a:pt x="0" y="159224"/>
                </a:lnTo>
                <a:lnTo>
                  <a:pt x="549" y="174968"/>
                </a:lnTo>
                <a:lnTo>
                  <a:pt x="8959" y="219181"/>
                </a:lnTo>
                <a:lnTo>
                  <a:pt x="26511" y="258043"/>
                </a:lnTo>
                <a:lnTo>
                  <a:pt x="51924" y="290499"/>
                </a:lnTo>
                <a:lnTo>
                  <a:pt x="83916" y="315495"/>
                </a:lnTo>
                <a:lnTo>
                  <a:pt x="121205" y="331975"/>
                </a:lnTo>
                <a:lnTo>
                  <a:pt x="162509" y="338884"/>
                </a:lnTo>
                <a:lnTo>
                  <a:pt x="177978" y="338303"/>
                </a:lnTo>
                <a:lnTo>
                  <a:pt x="221560" y="329702"/>
                </a:lnTo>
                <a:lnTo>
                  <a:pt x="260011" y="311835"/>
                </a:lnTo>
                <a:lnTo>
                  <a:pt x="292181" y="286014"/>
                </a:lnTo>
                <a:lnTo>
                  <a:pt x="316921" y="253551"/>
                </a:lnTo>
                <a:lnTo>
                  <a:pt x="333080" y="215759"/>
                </a:lnTo>
                <a:lnTo>
                  <a:pt x="339509" y="173948"/>
                </a:lnTo>
                <a:lnTo>
                  <a:pt x="339573" y="169252"/>
                </a:lnTo>
                <a:close/>
              </a:path>
            </a:pathLst>
          </a:custGeom>
          <a:ln w="28309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6">
            <a:extLst>
              <a:ext uri="{FF2B5EF4-FFF2-40B4-BE49-F238E27FC236}">
                <a16:creationId xmlns:a16="http://schemas.microsoft.com/office/drawing/2014/main" id="{ACE56B54-01A2-4C7C-9966-F55F01C754CA}"/>
              </a:ext>
            </a:extLst>
          </p:cNvPr>
          <p:cNvSpPr/>
          <p:nvPr/>
        </p:nvSpPr>
        <p:spPr>
          <a:xfrm>
            <a:off x="3311440" y="5194077"/>
            <a:ext cx="169932" cy="0"/>
          </a:xfrm>
          <a:custGeom>
            <a:avLst/>
            <a:gdLst/>
            <a:ahLst/>
            <a:cxnLst/>
            <a:rect l="l" t="t" r="r" b="b"/>
            <a:pathLst>
              <a:path w="169932">
                <a:moveTo>
                  <a:pt x="0" y="0"/>
                </a:moveTo>
                <a:lnTo>
                  <a:pt x="169932" y="0"/>
                </a:lnTo>
              </a:path>
            </a:pathLst>
          </a:custGeom>
          <a:ln w="2829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7">
            <a:extLst>
              <a:ext uri="{FF2B5EF4-FFF2-40B4-BE49-F238E27FC236}">
                <a16:creationId xmlns:a16="http://schemas.microsoft.com/office/drawing/2014/main" id="{C35CE9F2-2A1B-442E-9E7D-E7D5C0AF55AE}"/>
              </a:ext>
            </a:extLst>
          </p:cNvPr>
          <p:cNvSpPr/>
          <p:nvPr/>
        </p:nvSpPr>
        <p:spPr>
          <a:xfrm>
            <a:off x="3396407" y="5109187"/>
            <a:ext cx="0" cy="169778"/>
          </a:xfrm>
          <a:custGeom>
            <a:avLst/>
            <a:gdLst/>
            <a:ahLst/>
            <a:cxnLst/>
            <a:rect l="l" t="t" r="r" b="b"/>
            <a:pathLst>
              <a:path h="169778">
                <a:moveTo>
                  <a:pt x="0" y="169778"/>
                </a:moveTo>
                <a:lnTo>
                  <a:pt x="0" y="0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8">
            <a:extLst>
              <a:ext uri="{FF2B5EF4-FFF2-40B4-BE49-F238E27FC236}">
                <a16:creationId xmlns:a16="http://schemas.microsoft.com/office/drawing/2014/main" id="{E4ECE9DF-1689-41C1-9A4A-3C5650711362}"/>
              </a:ext>
            </a:extLst>
          </p:cNvPr>
          <p:cNvSpPr/>
          <p:nvPr/>
        </p:nvSpPr>
        <p:spPr>
          <a:xfrm>
            <a:off x="3396407" y="5363856"/>
            <a:ext cx="0" cy="214472"/>
          </a:xfrm>
          <a:custGeom>
            <a:avLst/>
            <a:gdLst/>
            <a:ahLst/>
            <a:cxnLst/>
            <a:rect l="l" t="t" r="r" b="b"/>
            <a:pathLst>
              <a:path h="214472">
                <a:moveTo>
                  <a:pt x="0" y="0"/>
                </a:moveTo>
                <a:lnTo>
                  <a:pt x="0" y="214472"/>
                </a:lnTo>
              </a:path>
            </a:pathLst>
          </a:custGeom>
          <a:ln w="2832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9">
            <a:extLst>
              <a:ext uri="{FF2B5EF4-FFF2-40B4-BE49-F238E27FC236}">
                <a16:creationId xmlns:a16="http://schemas.microsoft.com/office/drawing/2014/main" id="{2779CB44-C0E8-40D4-BFE2-ACA42D4CA69D}"/>
              </a:ext>
            </a:extLst>
          </p:cNvPr>
          <p:cNvSpPr/>
          <p:nvPr/>
        </p:nvSpPr>
        <p:spPr>
          <a:xfrm>
            <a:off x="3313707" y="5538162"/>
            <a:ext cx="165400" cy="165251"/>
          </a:xfrm>
          <a:custGeom>
            <a:avLst/>
            <a:gdLst/>
            <a:ahLst/>
            <a:cxnLst/>
            <a:rect l="l" t="t" r="r" b="b"/>
            <a:pathLst>
              <a:path w="165400" h="165251">
                <a:moveTo>
                  <a:pt x="0" y="0"/>
                </a:moveTo>
                <a:lnTo>
                  <a:pt x="82699" y="165251"/>
                </a:lnTo>
                <a:lnTo>
                  <a:pt x="155644" y="19494"/>
                </a:lnTo>
                <a:lnTo>
                  <a:pt x="84863" y="19494"/>
                </a:lnTo>
                <a:lnTo>
                  <a:pt x="72416" y="19221"/>
                </a:lnTo>
                <a:lnTo>
                  <a:pt x="23418" y="9756"/>
                </a:lnTo>
                <a:lnTo>
                  <a:pt x="11583" y="5296"/>
                </a:lnTo>
                <a:lnTo>
                  <a:pt x="0" y="0"/>
                </a:lnTo>
                <a:close/>
              </a:path>
              <a:path w="165400" h="165251">
                <a:moveTo>
                  <a:pt x="165400" y="0"/>
                </a:moveTo>
                <a:lnTo>
                  <a:pt x="121985" y="15290"/>
                </a:lnTo>
                <a:lnTo>
                  <a:pt x="84863" y="19494"/>
                </a:lnTo>
                <a:lnTo>
                  <a:pt x="155644" y="19494"/>
                </a:lnTo>
                <a:lnTo>
                  <a:pt x="1654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20">
            <a:extLst>
              <a:ext uri="{FF2B5EF4-FFF2-40B4-BE49-F238E27FC236}">
                <a16:creationId xmlns:a16="http://schemas.microsoft.com/office/drawing/2014/main" id="{2CE032E0-2038-4FA6-8E24-DD1DF2CE530F}"/>
              </a:ext>
            </a:extLst>
          </p:cNvPr>
          <p:cNvSpPr txBox="1"/>
          <p:nvPr/>
        </p:nvSpPr>
        <p:spPr>
          <a:xfrm>
            <a:off x="3536457" y="5298959"/>
            <a:ext cx="567690" cy="4241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650" spc="10" dirty="0" err="1">
                <a:latin typeface="Calibri Light"/>
                <a:cs typeface="Calibri Light"/>
              </a:rPr>
              <a:t>r</a:t>
            </a:r>
            <a:r>
              <a:rPr sz="2650" spc="15" dirty="0" err="1">
                <a:latin typeface="Calibri Light"/>
                <a:cs typeface="Calibri Light"/>
              </a:rPr>
              <a:t>e</a:t>
            </a:r>
            <a:r>
              <a:rPr sz="2650" spc="20" dirty="0" err="1">
                <a:latin typeface="Calibri Light"/>
                <a:cs typeface="Calibri Light"/>
              </a:rPr>
              <a:t>l</a:t>
            </a:r>
            <a:r>
              <a:rPr sz="2650" spc="0" dirty="0" err="1">
                <a:latin typeface="Calibri Light"/>
                <a:cs typeface="Calibri Light"/>
              </a:rPr>
              <a:t>u</a:t>
            </a:r>
            <a:endParaRPr sz="2650" dirty="0">
              <a:latin typeface="Calibri Light"/>
              <a:cs typeface="Calibri Light"/>
            </a:endParaRPr>
          </a:p>
        </p:txBody>
      </p:sp>
      <p:sp>
        <p:nvSpPr>
          <p:cNvPr id="17" name="object 21">
            <a:extLst>
              <a:ext uri="{FF2B5EF4-FFF2-40B4-BE49-F238E27FC236}">
                <a16:creationId xmlns:a16="http://schemas.microsoft.com/office/drawing/2014/main" id="{AC2F6421-6DA0-45D2-BF37-4CD790E77412}"/>
              </a:ext>
            </a:extLst>
          </p:cNvPr>
          <p:cNvSpPr/>
          <p:nvPr/>
        </p:nvSpPr>
        <p:spPr>
          <a:xfrm>
            <a:off x="3566339" y="2817172"/>
            <a:ext cx="1784052" cy="2375924"/>
          </a:xfrm>
          <a:custGeom>
            <a:avLst/>
            <a:gdLst/>
            <a:ahLst/>
            <a:cxnLst/>
            <a:rect l="l" t="t" r="r" b="b"/>
            <a:pathLst>
              <a:path w="1784052" h="2375924">
                <a:moveTo>
                  <a:pt x="0" y="0"/>
                </a:moveTo>
                <a:lnTo>
                  <a:pt x="230192" y="4650"/>
                </a:lnTo>
                <a:lnTo>
                  <a:pt x="441009" y="18409"/>
                </a:lnTo>
                <a:lnTo>
                  <a:pt x="633194" y="40992"/>
                </a:lnTo>
                <a:lnTo>
                  <a:pt x="807487" y="72112"/>
                </a:lnTo>
                <a:lnTo>
                  <a:pt x="964630" y="111482"/>
                </a:lnTo>
                <a:lnTo>
                  <a:pt x="1105363" y="158818"/>
                </a:lnTo>
                <a:lnTo>
                  <a:pt x="1230428" y="213832"/>
                </a:lnTo>
                <a:lnTo>
                  <a:pt x="1340567" y="276238"/>
                </a:lnTo>
                <a:lnTo>
                  <a:pt x="1436520" y="345751"/>
                </a:lnTo>
                <a:lnTo>
                  <a:pt x="1519028" y="422084"/>
                </a:lnTo>
                <a:lnTo>
                  <a:pt x="1588834" y="504951"/>
                </a:lnTo>
                <a:lnTo>
                  <a:pt x="1646678" y="594065"/>
                </a:lnTo>
                <a:lnTo>
                  <a:pt x="1693301" y="689142"/>
                </a:lnTo>
                <a:lnTo>
                  <a:pt x="1729445" y="789893"/>
                </a:lnTo>
                <a:lnTo>
                  <a:pt x="1755851" y="896034"/>
                </a:lnTo>
                <a:lnTo>
                  <a:pt x="1773260" y="1007278"/>
                </a:lnTo>
                <a:lnTo>
                  <a:pt x="1782413" y="1123339"/>
                </a:lnTo>
                <a:lnTo>
                  <a:pt x="1784052" y="1243931"/>
                </a:lnTo>
                <a:lnTo>
                  <a:pt x="1778919" y="1368768"/>
                </a:lnTo>
                <a:lnTo>
                  <a:pt x="1767753" y="1497563"/>
                </a:lnTo>
                <a:lnTo>
                  <a:pt x="1760613" y="1558079"/>
                </a:lnTo>
                <a:lnTo>
                  <a:pt x="1751382" y="1619013"/>
                </a:lnTo>
                <a:lnTo>
                  <a:pt x="1739095" y="1680003"/>
                </a:lnTo>
                <a:lnTo>
                  <a:pt x="1722783" y="1740690"/>
                </a:lnTo>
                <a:lnTo>
                  <a:pt x="1701479" y="1800713"/>
                </a:lnTo>
                <a:lnTo>
                  <a:pt x="1674217" y="1859710"/>
                </a:lnTo>
                <a:lnTo>
                  <a:pt x="1640028" y="1917320"/>
                </a:lnTo>
                <a:lnTo>
                  <a:pt x="1597945" y="1973184"/>
                </a:lnTo>
                <a:lnTo>
                  <a:pt x="1547002" y="2026939"/>
                </a:lnTo>
                <a:lnTo>
                  <a:pt x="1486231" y="2078226"/>
                </a:lnTo>
                <a:lnTo>
                  <a:pt x="1414665" y="2126683"/>
                </a:lnTo>
                <a:lnTo>
                  <a:pt x="1331336" y="2171949"/>
                </a:lnTo>
                <a:lnTo>
                  <a:pt x="1235277" y="2213665"/>
                </a:lnTo>
                <a:lnTo>
                  <a:pt x="1125522" y="2251468"/>
                </a:lnTo>
                <a:lnTo>
                  <a:pt x="1001102" y="2284998"/>
                </a:lnTo>
                <a:lnTo>
                  <a:pt x="861050" y="2313894"/>
                </a:lnTo>
                <a:lnTo>
                  <a:pt x="704400" y="2337795"/>
                </a:lnTo>
                <a:lnTo>
                  <a:pt x="530184" y="2356341"/>
                </a:lnTo>
                <a:lnTo>
                  <a:pt x="337434" y="2369171"/>
                </a:lnTo>
                <a:lnTo>
                  <a:pt x="125184" y="2375924"/>
                </a:lnTo>
              </a:path>
            </a:pathLst>
          </a:custGeom>
          <a:ln w="28312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22">
            <a:extLst>
              <a:ext uri="{FF2B5EF4-FFF2-40B4-BE49-F238E27FC236}">
                <a16:creationId xmlns:a16="http://schemas.microsoft.com/office/drawing/2014/main" id="{5D580340-B3B1-4596-9205-3DE38F5A47FE}"/>
              </a:ext>
            </a:extLst>
          </p:cNvPr>
          <p:cNvSpPr/>
          <p:nvPr/>
        </p:nvSpPr>
        <p:spPr>
          <a:xfrm>
            <a:off x="3566338" y="5110130"/>
            <a:ext cx="166043" cy="165251"/>
          </a:xfrm>
          <a:custGeom>
            <a:avLst/>
            <a:gdLst/>
            <a:ahLst/>
            <a:cxnLst/>
            <a:rect l="l" t="t" r="r" b="b"/>
            <a:pathLst>
              <a:path w="166043" h="165251">
                <a:moveTo>
                  <a:pt x="164759" y="0"/>
                </a:moveTo>
                <a:lnTo>
                  <a:pt x="0" y="83946"/>
                </a:lnTo>
                <a:lnTo>
                  <a:pt x="166043" y="165251"/>
                </a:lnTo>
                <a:lnTo>
                  <a:pt x="160653" y="153725"/>
                </a:lnTo>
                <a:lnTo>
                  <a:pt x="156098" y="141939"/>
                </a:lnTo>
                <a:lnTo>
                  <a:pt x="146241" y="93064"/>
                </a:lnTo>
                <a:lnTo>
                  <a:pt x="145869" y="80630"/>
                </a:lnTo>
                <a:lnTo>
                  <a:pt x="146336" y="68197"/>
                </a:lnTo>
                <a:lnTo>
                  <a:pt x="156590" y="19343"/>
                </a:lnTo>
                <a:lnTo>
                  <a:pt x="161253" y="7566"/>
                </a:lnTo>
                <a:lnTo>
                  <a:pt x="1647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23">
            <a:extLst>
              <a:ext uri="{FF2B5EF4-FFF2-40B4-BE49-F238E27FC236}">
                <a16:creationId xmlns:a16="http://schemas.microsoft.com/office/drawing/2014/main" id="{57A886F9-B33D-4523-ACC8-D64BCC6188C7}"/>
              </a:ext>
            </a:extLst>
          </p:cNvPr>
          <p:cNvSpPr/>
          <p:nvPr/>
        </p:nvSpPr>
        <p:spPr>
          <a:xfrm>
            <a:off x="3396407" y="2817172"/>
            <a:ext cx="169932" cy="0"/>
          </a:xfrm>
          <a:custGeom>
            <a:avLst/>
            <a:gdLst/>
            <a:ahLst/>
            <a:cxnLst/>
            <a:rect l="l" t="t" r="r" b="b"/>
            <a:pathLst>
              <a:path w="169932">
                <a:moveTo>
                  <a:pt x="0" y="0"/>
                </a:moveTo>
                <a:lnTo>
                  <a:pt x="169932" y="0"/>
                </a:lnTo>
              </a:path>
            </a:pathLst>
          </a:custGeom>
          <a:ln w="2829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6">
            <a:extLst>
              <a:ext uri="{FF2B5EF4-FFF2-40B4-BE49-F238E27FC236}">
                <a16:creationId xmlns:a16="http://schemas.microsoft.com/office/drawing/2014/main" id="{6BD1F1BE-478E-44A9-A3D7-5733B459D50C}"/>
              </a:ext>
            </a:extLst>
          </p:cNvPr>
          <p:cNvSpPr txBox="1"/>
          <p:nvPr/>
        </p:nvSpPr>
        <p:spPr>
          <a:xfrm>
            <a:off x="2627506" y="3203497"/>
            <a:ext cx="1536700" cy="3778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350" spc="50" dirty="0">
                <a:latin typeface="Calibri Light"/>
                <a:cs typeface="Calibri Light"/>
              </a:rPr>
              <a:t>w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25" dirty="0">
                <a:latin typeface="Calibri Light"/>
                <a:cs typeface="Calibri Light"/>
              </a:rPr>
              <a:t>i</a:t>
            </a:r>
            <a:r>
              <a:rPr sz="2350" spc="10" dirty="0">
                <a:latin typeface="Calibri Light"/>
                <a:cs typeface="Calibri Light"/>
              </a:rPr>
              <a:t>g</a:t>
            </a:r>
            <a:r>
              <a:rPr sz="2350" spc="20" dirty="0">
                <a:latin typeface="Calibri Light"/>
                <a:cs typeface="Calibri Light"/>
              </a:rPr>
              <a:t>h</a:t>
            </a:r>
            <a:r>
              <a:rPr sz="2350" spc="5" dirty="0">
                <a:latin typeface="Calibri Light"/>
                <a:cs typeface="Calibri Light"/>
              </a:rPr>
              <a:t>t</a:t>
            </a:r>
            <a:r>
              <a:rPr sz="2350" spc="20" dirty="0">
                <a:latin typeface="Calibri Light"/>
                <a:cs typeface="Calibri Light"/>
              </a:rPr>
              <a:t> </a:t>
            </a:r>
            <a:r>
              <a:rPr sz="2350" spc="25" dirty="0">
                <a:latin typeface="Calibri Light"/>
                <a:cs typeface="Calibri Light"/>
              </a:rPr>
              <a:t>la</a:t>
            </a:r>
            <a:r>
              <a:rPr sz="2350" spc="35" dirty="0">
                <a:latin typeface="Calibri Light"/>
                <a:cs typeface="Calibri Light"/>
              </a:rPr>
              <a:t>y</a:t>
            </a:r>
            <a:r>
              <a:rPr sz="2350" spc="15" dirty="0">
                <a:latin typeface="Calibri Light"/>
                <a:cs typeface="Calibri Light"/>
              </a:rPr>
              <a:t>e</a:t>
            </a:r>
            <a:r>
              <a:rPr sz="2350" spc="5" dirty="0">
                <a:latin typeface="Calibri Light"/>
                <a:cs typeface="Calibri Light"/>
              </a:rPr>
              <a:t>r</a:t>
            </a:r>
            <a:endParaRPr sz="2350">
              <a:latin typeface="Calibri Light"/>
              <a:cs typeface="Calibri Light"/>
            </a:endParaRPr>
          </a:p>
        </p:txBody>
      </p:sp>
      <p:sp>
        <p:nvSpPr>
          <p:cNvPr id="21" name="object 27">
            <a:extLst>
              <a:ext uri="{FF2B5EF4-FFF2-40B4-BE49-F238E27FC236}">
                <a16:creationId xmlns:a16="http://schemas.microsoft.com/office/drawing/2014/main" id="{FE5796D9-3FD8-4C70-9480-EBBCA5455D59}"/>
              </a:ext>
            </a:extLst>
          </p:cNvPr>
          <p:cNvSpPr txBox="1"/>
          <p:nvPr/>
        </p:nvSpPr>
        <p:spPr>
          <a:xfrm>
            <a:off x="3536457" y="3643607"/>
            <a:ext cx="567690" cy="4241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650" spc="10" dirty="0" err="1">
                <a:latin typeface="Calibri Light"/>
                <a:cs typeface="Calibri Light"/>
              </a:rPr>
              <a:t>r</a:t>
            </a:r>
            <a:r>
              <a:rPr sz="2650" spc="15" dirty="0" err="1">
                <a:latin typeface="Calibri Light"/>
                <a:cs typeface="Calibri Light"/>
              </a:rPr>
              <a:t>e</a:t>
            </a:r>
            <a:r>
              <a:rPr sz="2650" spc="20" dirty="0" err="1">
                <a:latin typeface="Calibri Light"/>
                <a:cs typeface="Calibri Light"/>
              </a:rPr>
              <a:t>l</a:t>
            </a:r>
            <a:r>
              <a:rPr sz="2650" spc="0" dirty="0" err="1">
                <a:latin typeface="Calibri Light"/>
                <a:cs typeface="Calibri Light"/>
              </a:rPr>
              <a:t>u</a:t>
            </a:r>
            <a:endParaRPr sz="2650" dirty="0">
              <a:latin typeface="Calibri Light"/>
              <a:cs typeface="Calibri Light"/>
            </a:endParaRPr>
          </a:p>
        </p:txBody>
      </p:sp>
      <p:sp>
        <p:nvSpPr>
          <p:cNvPr id="22" name="object 28">
            <a:extLst>
              <a:ext uri="{FF2B5EF4-FFF2-40B4-BE49-F238E27FC236}">
                <a16:creationId xmlns:a16="http://schemas.microsoft.com/office/drawing/2014/main" id="{68DEEE6B-4E26-419E-95D1-6911B101B3B9}"/>
              </a:ext>
            </a:extLst>
          </p:cNvPr>
          <p:cNvSpPr/>
          <p:nvPr/>
        </p:nvSpPr>
        <p:spPr>
          <a:xfrm>
            <a:off x="789957" y="5098913"/>
            <a:ext cx="440611" cy="329380"/>
          </a:xfrm>
          <a:custGeom>
            <a:avLst/>
            <a:gdLst/>
            <a:ahLst/>
            <a:cxnLst/>
            <a:rect l="l" t="t" r="r" b="b"/>
            <a:pathLst>
              <a:path w="440611" h="329380">
                <a:moveTo>
                  <a:pt x="335598" y="0"/>
                </a:moveTo>
                <a:lnTo>
                  <a:pt x="336196" y="15242"/>
                </a:lnTo>
                <a:lnTo>
                  <a:pt x="347954" y="20563"/>
                </a:lnTo>
                <a:lnTo>
                  <a:pt x="358707" y="27175"/>
                </a:lnTo>
                <a:lnTo>
                  <a:pt x="385127" y="55175"/>
                </a:lnTo>
                <a:lnTo>
                  <a:pt x="403359" y="99077"/>
                </a:lnTo>
                <a:lnTo>
                  <a:pt x="409435" y="137592"/>
                </a:lnTo>
                <a:lnTo>
                  <a:pt x="410578" y="167732"/>
                </a:lnTo>
                <a:lnTo>
                  <a:pt x="410107" y="181840"/>
                </a:lnTo>
                <a:lnTo>
                  <a:pt x="405095" y="220883"/>
                </a:lnTo>
                <a:lnTo>
                  <a:pt x="389345" y="266588"/>
                </a:lnTo>
                <a:lnTo>
                  <a:pt x="365096" y="297259"/>
                </a:lnTo>
                <a:lnTo>
                  <a:pt x="331431" y="316011"/>
                </a:lnTo>
                <a:lnTo>
                  <a:pt x="344201" y="326843"/>
                </a:lnTo>
                <a:lnTo>
                  <a:pt x="378813" y="309525"/>
                </a:lnTo>
                <a:lnTo>
                  <a:pt x="406226" y="282597"/>
                </a:lnTo>
                <a:lnTo>
                  <a:pt x="428703" y="239846"/>
                </a:lnTo>
                <a:lnTo>
                  <a:pt x="439303" y="189575"/>
                </a:lnTo>
                <a:lnTo>
                  <a:pt x="440611" y="160308"/>
                </a:lnTo>
                <a:lnTo>
                  <a:pt x="440077" y="147208"/>
                </a:lnTo>
                <a:lnTo>
                  <a:pt x="430900" y="97783"/>
                </a:lnTo>
                <a:lnTo>
                  <a:pt x="415659" y="62361"/>
                </a:lnTo>
                <a:lnTo>
                  <a:pt x="391925" y="30813"/>
                </a:lnTo>
                <a:lnTo>
                  <a:pt x="360552" y="9133"/>
                </a:lnTo>
                <a:lnTo>
                  <a:pt x="348479" y="4034"/>
                </a:lnTo>
                <a:lnTo>
                  <a:pt x="335598" y="0"/>
                </a:lnTo>
                <a:close/>
              </a:path>
              <a:path w="440611" h="329380">
                <a:moveTo>
                  <a:pt x="105014" y="0"/>
                </a:moveTo>
                <a:lnTo>
                  <a:pt x="61911" y="19888"/>
                </a:lnTo>
                <a:lnTo>
                  <a:pt x="34506" y="46888"/>
                </a:lnTo>
                <a:lnTo>
                  <a:pt x="11957" y="89751"/>
                </a:lnTo>
                <a:lnTo>
                  <a:pt x="1314" y="139991"/>
                </a:lnTo>
                <a:lnTo>
                  <a:pt x="0" y="169172"/>
                </a:lnTo>
                <a:lnTo>
                  <a:pt x="528" y="182314"/>
                </a:lnTo>
                <a:lnTo>
                  <a:pt x="9667" y="231811"/>
                </a:lnTo>
                <a:lnTo>
                  <a:pt x="24857" y="267179"/>
                </a:lnTo>
                <a:lnTo>
                  <a:pt x="48555" y="298626"/>
                </a:lnTo>
                <a:lnTo>
                  <a:pt x="79979" y="320254"/>
                </a:lnTo>
                <a:lnTo>
                  <a:pt x="105014" y="329380"/>
                </a:lnTo>
                <a:lnTo>
                  <a:pt x="104263" y="314244"/>
                </a:lnTo>
                <a:lnTo>
                  <a:pt x="92622" y="308905"/>
                </a:lnTo>
                <a:lnTo>
                  <a:pt x="81961" y="302244"/>
                </a:lnTo>
                <a:lnTo>
                  <a:pt x="55686" y="273967"/>
                </a:lnTo>
                <a:lnTo>
                  <a:pt x="37336" y="229392"/>
                </a:lnTo>
                <a:lnTo>
                  <a:pt x="31179" y="190850"/>
                </a:lnTo>
                <a:lnTo>
                  <a:pt x="30008" y="161432"/>
                </a:lnTo>
                <a:lnTo>
                  <a:pt x="30375" y="147323"/>
                </a:lnTo>
                <a:lnTo>
                  <a:pt x="35247" y="108224"/>
                </a:lnTo>
                <a:lnTo>
                  <a:pt x="51264" y="62243"/>
                </a:lnTo>
                <a:lnTo>
                  <a:pt x="75654" y="31984"/>
                </a:lnTo>
                <a:lnTo>
                  <a:pt x="109702" y="13369"/>
                </a:lnTo>
                <a:lnTo>
                  <a:pt x="1050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3" name="object 29">
            <a:extLst>
              <a:ext uri="{FF2B5EF4-FFF2-40B4-BE49-F238E27FC236}">
                <a16:creationId xmlns:a16="http://schemas.microsoft.com/office/drawing/2014/main" id="{C4EC131C-6D2A-4C8B-A2A1-32AFC902195C}"/>
              </a:ext>
            </a:extLst>
          </p:cNvPr>
          <p:cNvSpPr txBox="1"/>
          <p:nvPr/>
        </p:nvSpPr>
        <p:spPr>
          <a:xfrm>
            <a:off x="466570" y="5006912"/>
            <a:ext cx="647065" cy="4362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mbria Math"/>
                <a:cs typeface="Cambria Math"/>
              </a:rPr>
              <a:t>𝐻</a:t>
            </a:r>
            <a:r>
              <a:rPr lang="en-US" altLang="zh-CN" sz="2800" dirty="0">
                <a:latin typeface="Cambria Math"/>
                <a:cs typeface="Cambria Math"/>
              </a:rPr>
              <a:t>  </a:t>
            </a:r>
            <a:r>
              <a:rPr sz="2800" dirty="0">
                <a:latin typeface="Cambria Math"/>
                <a:cs typeface="Cambria Math"/>
              </a:rPr>
              <a:t>𝑥</a:t>
            </a:r>
          </a:p>
        </p:txBody>
      </p:sp>
      <p:sp>
        <p:nvSpPr>
          <p:cNvPr id="24" name="object 30">
            <a:extLst>
              <a:ext uri="{FF2B5EF4-FFF2-40B4-BE49-F238E27FC236}">
                <a16:creationId xmlns:a16="http://schemas.microsoft.com/office/drawing/2014/main" id="{82CFC4A5-EE63-4C0E-B487-9FFFA82AFC00}"/>
              </a:ext>
            </a:extLst>
          </p:cNvPr>
          <p:cNvSpPr/>
          <p:nvPr/>
        </p:nvSpPr>
        <p:spPr>
          <a:xfrm>
            <a:off x="1971057" y="5098913"/>
            <a:ext cx="440611" cy="329380"/>
          </a:xfrm>
          <a:custGeom>
            <a:avLst/>
            <a:gdLst/>
            <a:ahLst/>
            <a:cxnLst/>
            <a:rect l="l" t="t" r="r" b="b"/>
            <a:pathLst>
              <a:path w="440611" h="329380">
                <a:moveTo>
                  <a:pt x="335599" y="0"/>
                </a:moveTo>
                <a:lnTo>
                  <a:pt x="336197" y="15242"/>
                </a:lnTo>
                <a:lnTo>
                  <a:pt x="347955" y="20563"/>
                </a:lnTo>
                <a:lnTo>
                  <a:pt x="358707" y="27175"/>
                </a:lnTo>
                <a:lnTo>
                  <a:pt x="385128" y="55175"/>
                </a:lnTo>
                <a:lnTo>
                  <a:pt x="403360" y="99077"/>
                </a:lnTo>
                <a:lnTo>
                  <a:pt x="409435" y="137592"/>
                </a:lnTo>
                <a:lnTo>
                  <a:pt x="410578" y="167732"/>
                </a:lnTo>
                <a:lnTo>
                  <a:pt x="410107" y="181841"/>
                </a:lnTo>
                <a:lnTo>
                  <a:pt x="405095" y="220883"/>
                </a:lnTo>
                <a:lnTo>
                  <a:pt x="389345" y="266588"/>
                </a:lnTo>
                <a:lnTo>
                  <a:pt x="365096" y="297259"/>
                </a:lnTo>
                <a:lnTo>
                  <a:pt x="331431" y="316011"/>
                </a:lnTo>
                <a:lnTo>
                  <a:pt x="344200" y="326844"/>
                </a:lnTo>
                <a:lnTo>
                  <a:pt x="378813" y="309525"/>
                </a:lnTo>
                <a:lnTo>
                  <a:pt x="406226" y="282598"/>
                </a:lnTo>
                <a:lnTo>
                  <a:pt x="428703" y="239846"/>
                </a:lnTo>
                <a:lnTo>
                  <a:pt x="439302" y="189575"/>
                </a:lnTo>
                <a:lnTo>
                  <a:pt x="440611" y="160309"/>
                </a:lnTo>
                <a:lnTo>
                  <a:pt x="440077" y="147209"/>
                </a:lnTo>
                <a:lnTo>
                  <a:pt x="430900" y="97783"/>
                </a:lnTo>
                <a:lnTo>
                  <a:pt x="415659" y="62361"/>
                </a:lnTo>
                <a:lnTo>
                  <a:pt x="391926" y="30813"/>
                </a:lnTo>
                <a:lnTo>
                  <a:pt x="360552" y="9133"/>
                </a:lnTo>
                <a:lnTo>
                  <a:pt x="348479" y="4034"/>
                </a:lnTo>
                <a:lnTo>
                  <a:pt x="335599" y="0"/>
                </a:lnTo>
                <a:close/>
              </a:path>
              <a:path w="440611" h="329380">
                <a:moveTo>
                  <a:pt x="105014" y="0"/>
                </a:moveTo>
                <a:lnTo>
                  <a:pt x="61911" y="19888"/>
                </a:lnTo>
                <a:lnTo>
                  <a:pt x="34507" y="46888"/>
                </a:lnTo>
                <a:lnTo>
                  <a:pt x="11957" y="89752"/>
                </a:lnTo>
                <a:lnTo>
                  <a:pt x="1314" y="139991"/>
                </a:lnTo>
                <a:lnTo>
                  <a:pt x="0" y="169172"/>
                </a:lnTo>
                <a:lnTo>
                  <a:pt x="528" y="182314"/>
                </a:lnTo>
                <a:lnTo>
                  <a:pt x="9667" y="231811"/>
                </a:lnTo>
                <a:lnTo>
                  <a:pt x="24857" y="267179"/>
                </a:lnTo>
                <a:lnTo>
                  <a:pt x="48555" y="298626"/>
                </a:lnTo>
                <a:lnTo>
                  <a:pt x="79979" y="320255"/>
                </a:lnTo>
                <a:lnTo>
                  <a:pt x="105014" y="329380"/>
                </a:lnTo>
                <a:lnTo>
                  <a:pt x="104264" y="314244"/>
                </a:lnTo>
                <a:lnTo>
                  <a:pt x="92623" y="308905"/>
                </a:lnTo>
                <a:lnTo>
                  <a:pt x="81962" y="302245"/>
                </a:lnTo>
                <a:lnTo>
                  <a:pt x="55687" y="273967"/>
                </a:lnTo>
                <a:lnTo>
                  <a:pt x="37337" y="229392"/>
                </a:lnTo>
                <a:lnTo>
                  <a:pt x="31180" y="190850"/>
                </a:lnTo>
                <a:lnTo>
                  <a:pt x="30009" y="161432"/>
                </a:lnTo>
                <a:lnTo>
                  <a:pt x="30376" y="147323"/>
                </a:lnTo>
                <a:lnTo>
                  <a:pt x="35248" y="108224"/>
                </a:lnTo>
                <a:lnTo>
                  <a:pt x="51264" y="62243"/>
                </a:lnTo>
                <a:lnTo>
                  <a:pt x="75654" y="31984"/>
                </a:lnTo>
                <a:lnTo>
                  <a:pt x="109703" y="13369"/>
                </a:lnTo>
                <a:lnTo>
                  <a:pt x="1050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5" name="object 31">
            <a:extLst>
              <a:ext uri="{FF2B5EF4-FFF2-40B4-BE49-F238E27FC236}">
                <a16:creationId xmlns:a16="http://schemas.microsoft.com/office/drawing/2014/main" id="{34241625-07FE-40F5-BB3C-CAE85AEFA957}"/>
              </a:ext>
            </a:extLst>
          </p:cNvPr>
          <p:cNvSpPr txBox="1"/>
          <p:nvPr/>
        </p:nvSpPr>
        <p:spPr>
          <a:xfrm>
            <a:off x="1330169" y="5006912"/>
            <a:ext cx="1841215" cy="4362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mbria Math"/>
                <a:cs typeface="Cambria Math"/>
              </a:rPr>
              <a:t>=</a:t>
            </a:r>
            <a:r>
              <a:rPr sz="2800" spc="190" dirty="0">
                <a:latin typeface="Cambria Math"/>
                <a:cs typeface="Cambria Math"/>
              </a:rPr>
              <a:t> </a:t>
            </a:r>
            <a:r>
              <a:rPr sz="2800" spc="0" dirty="0">
                <a:latin typeface="Cambria Math"/>
                <a:cs typeface="Cambria Math"/>
              </a:rPr>
              <a:t>𝐹</a:t>
            </a:r>
            <a:r>
              <a:rPr lang="en-US" altLang="zh-CN" sz="2800" spc="0" dirty="0">
                <a:latin typeface="Cambria Math"/>
                <a:cs typeface="Cambria Math"/>
              </a:rPr>
              <a:t>  </a:t>
            </a:r>
            <a:r>
              <a:rPr sz="2800" spc="0" dirty="0">
                <a:latin typeface="Cambria Math"/>
                <a:cs typeface="Cambria Math"/>
              </a:rPr>
              <a:t>𝑥</a:t>
            </a:r>
            <a:r>
              <a:rPr lang="en-US" altLang="zh-CN" sz="2800" spc="0" dirty="0">
                <a:latin typeface="Cambria Math"/>
                <a:cs typeface="Cambria Math"/>
              </a:rPr>
              <a:t>    </a:t>
            </a:r>
            <a:r>
              <a:rPr sz="2800" spc="0" dirty="0">
                <a:latin typeface="Cambria Math"/>
                <a:cs typeface="Cambria Math"/>
              </a:rPr>
              <a:t>+</a:t>
            </a:r>
            <a:r>
              <a:rPr sz="2800" spc="-10" dirty="0">
                <a:latin typeface="Cambria Math"/>
                <a:cs typeface="Cambria Math"/>
              </a:rPr>
              <a:t> </a:t>
            </a:r>
            <a:r>
              <a:rPr sz="2800" spc="0" dirty="0">
                <a:latin typeface="Cambria Math"/>
                <a:cs typeface="Cambria Math"/>
              </a:rPr>
              <a:t>𝑥</a:t>
            </a:r>
            <a:endParaRPr sz="2800" dirty="0">
              <a:latin typeface="Cambria Math"/>
              <a:cs typeface="Cambria Math"/>
            </a:endParaRPr>
          </a:p>
        </p:txBody>
      </p:sp>
      <p:sp>
        <p:nvSpPr>
          <p:cNvPr id="26" name="object 32">
            <a:extLst>
              <a:ext uri="{FF2B5EF4-FFF2-40B4-BE49-F238E27FC236}">
                <a16:creationId xmlns:a16="http://schemas.microsoft.com/office/drawing/2014/main" id="{5D2C2760-B6B7-4F0A-9D71-8D5B38B457A5}"/>
              </a:ext>
            </a:extLst>
          </p:cNvPr>
          <p:cNvSpPr txBox="1"/>
          <p:nvPr/>
        </p:nvSpPr>
        <p:spPr>
          <a:xfrm>
            <a:off x="5444969" y="3752913"/>
            <a:ext cx="1002030" cy="8045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sz="2400" spc="50" dirty="0">
                <a:solidFill>
                  <a:srgbClr val="C00000"/>
                </a:solidFill>
                <a:latin typeface="Calibri"/>
                <a:cs typeface="Calibri"/>
              </a:rPr>
              <a:t>i</a:t>
            </a:r>
            <a:r>
              <a:rPr sz="2400" spc="35" dirty="0">
                <a:solidFill>
                  <a:srgbClr val="C00000"/>
                </a:solidFill>
                <a:latin typeface="Calibri"/>
                <a:cs typeface="Calibri"/>
              </a:rPr>
              <a:t>d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400" spc="35" dirty="0">
                <a:solidFill>
                  <a:srgbClr val="C00000"/>
                </a:solidFill>
                <a:latin typeface="Calibri"/>
                <a:cs typeface="Calibri"/>
              </a:rPr>
              <a:t>n</a:t>
            </a:r>
            <a:r>
              <a:rPr sz="2400" spc="-15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2400" spc="50" dirty="0">
                <a:solidFill>
                  <a:srgbClr val="C00000"/>
                </a:solidFill>
                <a:latin typeface="Calibri"/>
                <a:cs typeface="Calibri"/>
              </a:rPr>
              <a:t>i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2400" spc="-15" dirty="0">
                <a:solidFill>
                  <a:srgbClr val="C00000"/>
                </a:solidFill>
                <a:latin typeface="Calibri"/>
                <a:cs typeface="Calibri"/>
              </a:rPr>
              <a:t>y</a:t>
            </a:r>
            <a:endParaRPr sz="2400" dirty="0">
              <a:latin typeface="Calibri"/>
              <a:cs typeface="Calibri"/>
            </a:endParaRPr>
          </a:p>
          <a:p>
            <a:pPr marL="0" algn="ctr">
              <a:lnSpc>
                <a:spcPct val="100000"/>
              </a:lnSpc>
              <a:spcBef>
                <a:spcPts val="20"/>
              </a:spcBef>
            </a:pPr>
            <a:r>
              <a:rPr sz="2800" dirty="0">
                <a:latin typeface="Cambria Math"/>
                <a:cs typeface="Cambria Math"/>
              </a:rPr>
              <a:t>𝑥</a:t>
            </a:r>
          </a:p>
        </p:txBody>
      </p:sp>
      <p:sp>
        <p:nvSpPr>
          <p:cNvPr id="27" name="object 33">
            <a:extLst>
              <a:ext uri="{FF2B5EF4-FFF2-40B4-BE49-F238E27FC236}">
                <a16:creationId xmlns:a16="http://schemas.microsoft.com/office/drawing/2014/main" id="{CF0DD935-863B-48D2-B8D0-AE7CC9D1F6CC}"/>
              </a:ext>
            </a:extLst>
          </p:cNvPr>
          <p:cNvSpPr txBox="1"/>
          <p:nvPr/>
        </p:nvSpPr>
        <p:spPr>
          <a:xfrm>
            <a:off x="1131132" y="3705068"/>
            <a:ext cx="744855" cy="4362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mbria Math"/>
                <a:cs typeface="Cambria Math"/>
              </a:rPr>
              <a:t>𝐹</a:t>
            </a:r>
            <a:r>
              <a:rPr sz="2800" spc="35" dirty="0">
                <a:latin typeface="Cambria Math"/>
                <a:cs typeface="Cambria Math"/>
              </a:rPr>
              <a:t>(</a:t>
            </a:r>
            <a:r>
              <a:rPr sz="2800" spc="0" dirty="0">
                <a:latin typeface="Cambria Math"/>
                <a:cs typeface="Cambria Math"/>
              </a:rPr>
              <a:t>𝑥)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29" name="object 32">
            <a:extLst>
              <a:ext uri="{FF2B5EF4-FFF2-40B4-BE49-F238E27FC236}">
                <a16:creationId xmlns:a16="http://schemas.microsoft.com/office/drawing/2014/main" id="{B095E444-B5BB-4366-9FD1-BC1091B16DE5}"/>
              </a:ext>
            </a:extLst>
          </p:cNvPr>
          <p:cNvSpPr txBox="1"/>
          <p:nvPr/>
        </p:nvSpPr>
        <p:spPr>
          <a:xfrm>
            <a:off x="2670369" y="2272864"/>
            <a:ext cx="1002030" cy="49427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0" algn="ctr">
              <a:lnSpc>
                <a:spcPct val="100000"/>
              </a:lnSpc>
              <a:spcBef>
                <a:spcPts val="20"/>
              </a:spcBef>
            </a:pPr>
            <a:r>
              <a:rPr sz="2800" dirty="0">
                <a:latin typeface="Cambria Math"/>
                <a:cs typeface="Cambria Math"/>
              </a:rPr>
              <a:t>𝑥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A7428CED-4DE6-4554-A86A-4D4BD5B361E8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深度残差学习</a:t>
            </a:r>
          </a:p>
        </p:txBody>
      </p:sp>
      <p:sp>
        <p:nvSpPr>
          <p:cNvPr id="30" name="object 63">
            <a:extLst>
              <a:ext uri="{FF2B5EF4-FFF2-40B4-BE49-F238E27FC236}">
                <a16:creationId xmlns:a16="http://schemas.microsoft.com/office/drawing/2014/main" id="{A2D60775-8721-45A8-A6AC-6DB33F9FD6D1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33F9E5CD-00E3-42E7-ADF8-24A0CA7B8D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60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图片 224">
            <a:extLst>
              <a:ext uri="{FF2B5EF4-FFF2-40B4-BE49-F238E27FC236}">
                <a16:creationId xmlns:a16="http://schemas.microsoft.com/office/drawing/2014/main" id="{1AC507C8-D595-4093-A356-C6ED4ED0A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F66912A-7C1C-4ED1-9D73-8DD46B167335}"/>
              </a:ext>
            </a:extLst>
          </p:cNvPr>
          <p:cNvSpPr txBox="1"/>
          <p:nvPr/>
        </p:nvSpPr>
        <p:spPr>
          <a:xfrm>
            <a:off x="270589" y="223932"/>
            <a:ext cx="2147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网络设计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8DCB7F67-2D79-4393-89AF-2F444CDD6B1D}"/>
              </a:ext>
            </a:extLst>
          </p:cNvPr>
          <p:cNvGrpSpPr/>
          <p:nvPr/>
        </p:nvGrpSpPr>
        <p:grpSpPr>
          <a:xfrm>
            <a:off x="6821448" y="107292"/>
            <a:ext cx="4394915" cy="6359105"/>
            <a:chOff x="7258328" y="160412"/>
            <a:chExt cx="4394915" cy="6359105"/>
          </a:xfrm>
        </p:grpSpPr>
        <p:sp>
          <p:nvSpPr>
            <p:cNvPr id="4" name="object 2">
              <a:extLst>
                <a:ext uri="{FF2B5EF4-FFF2-40B4-BE49-F238E27FC236}">
                  <a16:creationId xmlns:a16="http://schemas.microsoft.com/office/drawing/2014/main" id="{33E7F3F9-71D5-4EEC-8BCE-818F52A86CCD}"/>
                </a:ext>
              </a:extLst>
            </p:cNvPr>
            <p:cNvSpPr/>
            <p:nvPr/>
          </p:nvSpPr>
          <p:spPr>
            <a:xfrm>
              <a:off x="8699599" y="16041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D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2F4DD0D1-535C-46F6-BE2F-9602C6CAD1B1}"/>
                </a:ext>
              </a:extLst>
            </p:cNvPr>
            <p:cNvSpPr/>
            <p:nvPr/>
          </p:nvSpPr>
          <p:spPr>
            <a:xfrm>
              <a:off x="8699600" y="16041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066D8510-F1D4-4DC4-AE7B-1C27A2AFAB36}"/>
                </a:ext>
              </a:extLst>
            </p:cNvPr>
            <p:cNvSpPr txBox="1"/>
            <p:nvPr/>
          </p:nvSpPr>
          <p:spPr>
            <a:xfrm>
              <a:off x="8802874" y="160870"/>
              <a:ext cx="46926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7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7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64,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0DB0A781-C78D-4654-B660-59D204C695A0}"/>
                </a:ext>
              </a:extLst>
            </p:cNvPr>
            <p:cNvSpPr txBox="1"/>
            <p:nvPr/>
          </p:nvSpPr>
          <p:spPr>
            <a:xfrm>
              <a:off x="8915502" y="339745"/>
              <a:ext cx="24384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5" dirty="0">
                  <a:latin typeface="Calibri Light"/>
                  <a:cs typeface="Calibri Light"/>
                </a:rPr>
                <a:t>pool,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B25C2744-6466-4D98-8D20-D73171D68E9F}"/>
                </a:ext>
              </a:extLst>
            </p:cNvPr>
            <p:cNvSpPr/>
            <p:nvPr/>
          </p:nvSpPr>
          <p:spPr>
            <a:xfrm>
              <a:off x="8701232" y="518028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9A768F0E-81BB-4297-9EFB-B62268AEF996}"/>
                </a:ext>
              </a:extLst>
            </p:cNvPr>
            <p:cNvSpPr/>
            <p:nvPr/>
          </p:nvSpPr>
          <p:spPr>
            <a:xfrm>
              <a:off x="8701232" y="518026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FBF68479-EE06-487B-A7C0-0193B090D0A0}"/>
                </a:ext>
              </a:extLst>
            </p:cNvPr>
            <p:cNvSpPr txBox="1"/>
            <p:nvPr/>
          </p:nvSpPr>
          <p:spPr>
            <a:xfrm>
              <a:off x="8851516" y="518483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1" name="object 9">
              <a:extLst>
                <a:ext uri="{FF2B5EF4-FFF2-40B4-BE49-F238E27FC236}">
                  <a16:creationId xmlns:a16="http://schemas.microsoft.com/office/drawing/2014/main" id="{0CFD54B3-0307-4922-82F8-326A02E6B71A}"/>
                </a:ext>
              </a:extLst>
            </p:cNvPr>
            <p:cNvSpPr/>
            <p:nvPr/>
          </p:nvSpPr>
          <p:spPr>
            <a:xfrm>
              <a:off x="8701232" y="69690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0">
              <a:extLst>
                <a:ext uri="{FF2B5EF4-FFF2-40B4-BE49-F238E27FC236}">
                  <a16:creationId xmlns:a16="http://schemas.microsoft.com/office/drawing/2014/main" id="{16348467-E38B-4331-AA61-76FD0F03DCDE}"/>
                </a:ext>
              </a:extLst>
            </p:cNvPr>
            <p:cNvSpPr/>
            <p:nvPr/>
          </p:nvSpPr>
          <p:spPr>
            <a:xfrm>
              <a:off x="8701232" y="69690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1">
              <a:extLst>
                <a:ext uri="{FF2B5EF4-FFF2-40B4-BE49-F238E27FC236}">
                  <a16:creationId xmlns:a16="http://schemas.microsoft.com/office/drawing/2014/main" id="{3531C643-0A58-46DD-8687-3F772D1A5282}"/>
                </a:ext>
              </a:extLst>
            </p:cNvPr>
            <p:cNvSpPr txBox="1"/>
            <p:nvPr/>
          </p:nvSpPr>
          <p:spPr>
            <a:xfrm>
              <a:off x="8851516" y="697359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4" name="object 12">
              <a:extLst>
                <a:ext uri="{FF2B5EF4-FFF2-40B4-BE49-F238E27FC236}">
                  <a16:creationId xmlns:a16="http://schemas.microsoft.com/office/drawing/2014/main" id="{BA3CE88D-727D-4827-BC28-06841BEF389A}"/>
                </a:ext>
              </a:extLst>
            </p:cNvPr>
            <p:cNvSpPr/>
            <p:nvPr/>
          </p:nvSpPr>
          <p:spPr>
            <a:xfrm>
              <a:off x="9038975" y="617388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6D64D5E5-2539-4C57-8588-AC3A3E425A47}"/>
                </a:ext>
              </a:extLst>
            </p:cNvPr>
            <p:cNvSpPr/>
            <p:nvPr/>
          </p:nvSpPr>
          <p:spPr>
            <a:xfrm>
              <a:off x="9008891" y="636530"/>
              <a:ext cx="48765" cy="60314"/>
            </a:xfrm>
            <a:custGeom>
              <a:avLst/>
              <a:gdLst/>
              <a:ahLst/>
              <a:cxnLst/>
              <a:rect l="l" t="t" r="r" b="b"/>
              <a:pathLst>
                <a:path w="48765" h="60314">
                  <a:moveTo>
                    <a:pt x="0" y="0"/>
                  </a:moveTo>
                  <a:lnTo>
                    <a:pt x="30082" y="60314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4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EB9D9654-E826-44FF-B78A-47A7DE710DD2}"/>
                </a:ext>
              </a:extLst>
            </p:cNvPr>
            <p:cNvSpPr/>
            <p:nvPr/>
          </p:nvSpPr>
          <p:spPr>
            <a:xfrm>
              <a:off x="9038975" y="438513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A12F1A4A-1169-4BB6-A05B-39C101CA3B57}"/>
                </a:ext>
              </a:extLst>
            </p:cNvPr>
            <p:cNvSpPr/>
            <p:nvPr/>
          </p:nvSpPr>
          <p:spPr>
            <a:xfrm>
              <a:off x="9008891" y="457793"/>
              <a:ext cx="48766" cy="60313"/>
            </a:xfrm>
            <a:custGeom>
              <a:avLst/>
              <a:gdLst/>
              <a:ahLst/>
              <a:cxnLst/>
              <a:rect l="l" t="t" r="r" b="b"/>
              <a:pathLst>
                <a:path w="48766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6" h="60313">
                  <a:moveTo>
                    <a:pt x="48766" y="4471"/>
                  </a:moveTo>
                  <a:lnTo>
                    <a:pt x="36502" y="6818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6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336FEADA-A817-46B2-AA1A-418776C86324}"/>
                </a:ext>
              </a:extLst>
            </p:cNvPr>
            <p:cNvSpPr/>
            <p:nvPr/>
          </p:nvSpPr>
          <p:spPr>
            <a:xfrm>
              <a:off x="8701232" y="87577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7D9D36BF-81A9-4BF9-ADE2-4D6DD1BD1F05}"/>
                </a:ext>
              </a:extLst>
            </p:cNvPr>
            <p:cNvSpPr/>
            <p:nvPr/>
          </p:nvSpPr>
          <p:spPr>
            <a:xfrm>
              <a:off x="8701232" y="875778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D85D3F27-F928-42F5-BCAB-B64A45B8AF0E}"/>
                </a:ext>
              </a:extLst>
            </p:cNvPr>
            <p:cNvSpPr txBox="1"/>
            <p:nvPr/>
          </p:nvSpPr>
          <p:spPr>
            <a:xfrm>
              <a:off x="8851516" y="876234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" name="object 19">
              <a:extLst>
                <a:ext uri="{FF2B5EF4-FFF2-40B4-BE49-F238E27FC236}">
                  <a16:creationId xmlns:a16="http://schemas.microsoft.com/office/drawing/2014/main" id="{B958F1AF-6066-4B72-856C-C7E1202239C2}"/>
                </a:ext>
              </a:extLst>
            </p:cNvPr>
            <p:cNvSpPr/>
            <p:nvPr/>
          </p:nvSpPr>
          <p:spPr>
            <a:xfrm>
              <a:off x="8701232" y="105465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0">
              <a:extLst>
                <a:ext uri="{FF2B5EF4-FFF2-40B4-BE49-F238E27FC236}">
                  <a16:creationId xmlns:a16="http://schemas.microsoft.com/office/drawing/2014/main" id="{8915083E-259A-445B-B1F6-5E24005177F2}"/>
                </a:ext>
              </a:extLst>
            </p:cNvPr>
            <p:cNvSpPr/>
            <p:nvPr/>
          </p:nvSpPr>
          <p:spPr>
            <a:xfrm>
              <a:off x="8701232" y="105465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1">
              <a:extLst>
                <a:ext uri="{FF2B5EF4-FFF2-40B4-BE49-F238E27FC236}">
                  <a16:creationId xmlns:a16="http://schemas.microsoft.com/office/drawing/2014/main" id="{13A0760A-BD87-49AA-8D93-620D52CB9007}"/>
                </a:ext>
              </a:extLst>
            </p:cNvPr>
            <p:cNvSpPr txBox="1"/>
            <p:nvPr/>
          </p:nvSpPr>
          <p:spPr>
            <a:xfrm>
              <a:off x="8851516" y="1055110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4" name="object 22">
              <a:extLst>
                <a:ext uri="{FF2B5EF4-FFF2-40B4-BE49-F238E27FC236}">
                  <a16:creationId xmlns:a16="http://schemas.microsoft.com/office/drawing/2014/main" id="{8A84EF02-4477-428F-BC65-82217F6C487B}"/>
                </a:ext>
              </a:extLst>
            </p:cNvPr>
            <p:cNvSpPr/>
            <p:nvPr/>
          </p:nvSpPr>
          <p:spPr>
            <a:xfrm>
              <a:off x="9038975" y="975140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3">
              <a:extLst>
                <a:ext uri="{FF2B5EF4-FFF2-40B4-BE49-F238E27FC236}">
                  <a16:creationId xmlns:a16="http://schemas.microsoft.com/office/drawing/2014/main" id="{D745F3A3-F8E8-4308-9BA1-17FFB7F4962E}"/>
                </a:ext>
              </a:extLst>
            </p:cNvPr>
            <p:cNvSpPr/>
            <p:nvPr/>
          </p:nvSpPr>
          <p:spPr>
            <a:xfrm>
              <a:off x="9008891" y="994281"/>
              <a:ext cx="48765" cy="60314"/>
            </a:xfrm>
            <a:custGeom>
              <a:avLst/>
              <a:gdLst/>
              <a:ahLst/>
              <a:cxnLst/>
              <a:rect l="l" t="t" r="r" b="b"/>
              <a:pathLst>
                <a:path w="48765" h="60314">
                  <a:moveTo>
                    <a:pt x="0" y="0"/>
                  </a:moveTo>
                  <a:lnTo>
                    <a:pt x="30082" y="60314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4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4">
              <a:extLst>
                <a:ext uri="{FF2B5EF4-FFF2-40B4-BE49-F238E27FC236}">
                  <a16:creationId xmlns:a16="http://schemas.microsoft.com/office/drawing/2014/main" id="{C87B01A0-8F04-4196-ADCB-FF2FDE4F67C3}"/>
                </a:ext>
              </a:extLst>
            </p:cNvPr>
            <p:cNvSpPr/>
            <p:nvPr/>
          </p:nvSpPr>
          <p:spPr>
            <a:xfrm>
              <a:off x="9038975" y="796264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5">
              <a:extLst>
                <a:ext uri="{FF2B5EF4-FFF2-40B4-BE49-F238E27FC236}">
                  <a16:creationId xmlns:a16="http://schemas.microsoft.com/office/drawing/2014/main" id="{EDBD3C0A-EE73-4A1D-90BF-FE3A0C36B6E0}"/>
                </a:ext>
              </a:extLst>
            </p:cNvPr>
            <p:cNvSpPr/>
            <p:nvPr/>
          </p:nvSpPr>
          <p:spPr>
            <a:xfrm>
              <a:off x="9008891" y="815407"/>
              <a:ext cx="60166" cy="60312"/>
            </a:xfrm>
            <a:custGeom>
              <a:avLst/>
              <a:gdLst/>
              <a:ahLst/>
              <a:cxnLst/>
              <a:rect l="l" t="t" r="r" b="b"/>
              <a:pathLst>
                <a:path w="60166" h="60312">
                  <a:moveTo>
                    <a:pt x="0" y="0"/>
                  </a:moveTo>
                  <a:lnTo>
                    <a:pt x="30082" y="60312"/>
                  </a:lnTo>
                  <a:lnTo>
                    <a:pt x="56746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60166" h="60312">
                  <a:moveTo>
                    <a:pt x="60166" y="0"/>
                  </a:moveTo>
                  <a:lnTo>
                    <a:pt x="48766" y="4471"/>
                  </a:lnTo>
                  <a:lnTo>
                    <a:pt x="36502" y="6818"/>
                  </a:lnTo>
                  <a:lnTo>
                    <a:pt x="24067" y="6855"/>
                  </a:lnTo>
                  <a:lnTo>
                    <a:pt x="56746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6">
              <a:extLst>
                <a:ext uri="{FF2B5EF4-FFF2-40B4-BE49-F238E27FC236}">
                  <a16:creationId xmlns:a16="http://schemas.microsoft.com/office/drawing/2014/main" id="{7ACA0A63-0E76-4E4D-A261-1E863E4AEBEE}"/>
                </a:ext>
              </a:extLst>
            </p:cNvPr>
            <p:cNvSpPr/>
            <p:nvPr/>
          </p:nvSpPr>
          <p:spPr>
            <a:xfrm>
              <a:off x="8702865" y="123353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7">
              <a:extLst>
                <a:ext uri="{FF2B5EF4-FFF2-40B4-BE49-F238E27FC236}">
                  <a16:creationId xmlns:a16="http://schemas.microsoft.com/office/drawing/2014/main" id="{FE060FB2-C40E-4268-A7E0-91F3744B31FA}"/>
                </a:ext>
              </a:extLst>
            </p:cNvPr>
            <p:cNvSpPr/>
            <p:nvPr/>
          </p:nvSpPr>
          <p:spPr>
            <a:xfrm>
              <a:off x="8702864" y="123352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28">
              <a:extLst>
                <a:ext uri="{FF2B5EF4-FFF2-40B4-BE49-F238E27FC236}">
                  <a16:creationId xmlns:a16="http://schemas.microsoft.com/office/drawing/2014/main" id="{09918BAD-1BED-415B-B92D-97BC124ED0D8}"/>
                </a:ext>
              </a:extLst>
            </p:cNvPr>
            <p:cNvSpPr txBox="1"/>
            <p:nvPr/>
          </p:nvSpPr>
          <p:spPr>
            <a:xfrm>
              <a:off x="8853137" y="1233986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31" name="object 29">
              <a:extLst>
                <a:ext uri="{FF2B5EF4-FFF2-40B4-BE49-F238E27FC236}">
                  <a16:creationId xmlns:a16="http://schemas.microsoft.com/office/drawing/2014/main" id="{A37AF3C5-C7B9-4AB6-82E2-F38A19833BE7}"/>
                </a:ext>
              </a:extLst>
            </p:cNvPr>
            <p:cNvSpPr/>
            <p:nvPr/>
          </p:nvSpPr>
          <p:spPr>
            <a:xfrm>
              <a:off x="8702865" y="141226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2" name="object 30">
              <a:extLst>
                <a:ext uri="{FF2B5EF4-FFF2-40B4-BE49-F238E27FC236}">
                  <a16:creationId xmlns:a16="http://schemas.microsoft.com/office/drawing/2014/main" id="{85B68A8C-85B3-4853-A93C-CD0AD3E9ADDE}"/>
                </a:ext>
              </a:extLst>
            </p:cNvPr>
            <p:cNvSpPr/>
            <p:nvPr/>
          </p:nvSpPr>
          <p:spPr>
            <a:xfrm>
              <a:off x="8702864" y="141226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1">
              <a:extLst>
                <a:ext uri="{FF2B5EF4-FFF2-40B4-BE49-F238E27FC236}">
                  <a16:creationId xmlns:a16="http://schemas.microsoft.com/office/drawing/2014/main" id="{7E4C9840-7AA4-4429-AD66-B731640FF82D}"/>
                </a:ext>
              </a:extLst>
            </p:cNvPr>
            <p:cNvSpPr txBox="1"/>
            <p:nvPr/>
          </p:nvSpPr>
          <p:spPr>
            <a:xfrm>
              <a:off x="8853137" y="1412862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34" name="object 32">
              <a:extLst>
                <a:ext uri="{FF2B5EF4-FFF2-40B4-BE49-F238E27FC236}">
                  <a16:creationId xmlns:a16="http://schemas.microsoft.com/office/drawing/2014/main" id="{F4512F81-14C9-4EBF-8CB1-A85ADEA83ED3}"/>
                </a:ext>
              </a:extLst>
            </p:cNvPr>
            <p:cNvSpPr/>
            <p:nvPr/>
          </p:nvSpPr>
          <p:spPr>
            <a:xfrm>
              <a:off x="9040610" y="1332891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3">
              <a:extLst>
                <a:ext uri="{FF2B5EF4-FFF2-40B4-BE49-F238E27FC236}">
                  <a16:creationId xmlns:a16="http://schemas.microsoft.com/office/drawing/2014/main" id="{28DBD10F-6032-4A46-BF20-B6E788877F13}"/>
                </a:ext>
              </a:extLst>
            </p:cNvPr>
            <p:cNvSpPr/>
            <p:nvPr/>
          </p:nvSpPr>
          <p:spPr>
            <a:xfrm>
              <a:off x="9010526" y="1352034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6" name="object 34">
              <a:extLst>
                <a:ext uri="{FF2B5EF4-FFF2-40B4-BE49-F238E27FC236}">
                  <a16:creationId xmlns:a16="http://schemas.microsoft.com/office/drawing/2014/main" id="{97163D3B-EE53-444F-9E10-C8EE7B861237}"/>
                </a:ext>
              </a:extLst>
            </p:cNvPr>
            <p:cNvSpPr/>
            <p:nvPr/>
          </p:nvSpPr>
          <p:spPr>
            <a:xfrm>
              <a:off x="9040610" y="1154016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5">
              <a:extLst>
                <a:ext uri="{FF2B5EF4-FFF2-40B4-BE49-F238E27FC236}">
                  <a16:creationId xmlns:a16="http://schemas.microsoft.com/office/drawing/2014/main" id="{4863C007-4EBE-4DC1-BDB3-7A898C148E0F}"/>
                </a:ext>
              </a:extLst>
            </p:cNvPr>
            <p:cNvSpPr/>
            <p:nvPr/>
          </p:nvSpPr>
          <p:spPr>
            <a:xfrm>
              <a:off x="9010526" y="1173157"/>
              <a:ext cx="48760" cy="60314"/>
            </a:xfrm>
            <a:custGeom>
              <a:avLst/>
              <a:gdLst/>
              <a:ahLst/>
              <a:cxnLst/>
              <a:rect l="l" t="t" r="r" b="b"/>
              <a:pathLst>
                <a:path w="48760" h="60314">
                  <a:moveTo>
                    <a:pt x="0" y="0"/>
                  </a:moveTo>
                  <a:lnTo>
                    <a:pt x="30083" y="60314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4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6">
              <a:extLst>
                <a:ext uri="{FF2B5EF4-FFF2-40B4-BE49-F238E27FC236}">
                  <a16:creationId xmlns:a16="http://schemas.microsoft.com/office/drawing/2014/main" id="{2AD5BD77-7CA7-4C44-B5F4-8737CA990BD4}"/>
                </a:ext>
              </a:extLst>
            </p:cNvPr>
            <p:cNvSpPr/>
            <p:nvPr/>
          </p:nvSpPr>
          <p:spPr>
            <a:xfrm>
              <a:off x="8701232" y="159114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7">
              <a:extLst>
                <a:ext uri="{FF2B5EF4-FFF2-40B4-BE49-F238E27FC236}">
                  <a16:creationId xmlns:a16="http://schemas.microsoft.com/office/drawing/2014/main" id="{C87D47F2-3274-4502-BFFC-535A021806E4}"/>
                </a:ext>
              </a:extLst>
            </p:cNvPr>
            <p:cNvSpPr/>
            <p:nvPr/>
          </p:nvSpPr>
          <p:spPr>
            <a:xfrm>
              <a:off x="8701232" y="159114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38">
              <a:extLst>
                <a:ext uri="{FF2B5EF4-FFF2-40B4-BE49-F238E27FC236}">
                  <a16:creationId xmlns:a16="http://schemas.microsoft.com/office/drawing/2014/main" id="{AB498145-42FC-41D3-8456-7AC576173B23}"/>
                </a:ext>
              </a:extLst>
            </p:cNvPr>
            <p:cNvSpPr txBox="1"/>
            <p:nvPr/>
          </p:nvSpPr>
          <p:spPr>
            <a:xfrm>
              <a:off x="8787107" y="1591600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128,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41" name="object 39">
              <a:extLst>
                <a:ext uri="{FF2B5EF4-FFF2-40B4-BE49-F238E27FC236}">
                  <a16:creationId xmlns:a16="http://schemas.microsoft.com/office/drawing/2014/main" id="{3774821D-D411-40CF-AF58-6DEC4A1E54FD}"/>
                </a:ext>
              </a:extLst>
            </p:cNvPr>
            <p:cNvSpPr/>
            <p:nvPr/>
          </p:nvSpPr>
          <p:spPr>
            <a:xfrm>
              <a:off x="8701232" y="177002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40">
              <a:extLst>
                <a:ext uri="{FF2B5EF4-FFF2-40B4-BE49-F238E27FC236}">
                  <a16:creationId xmlns:a16="http://schemas.microsoft.com/office/drawing/2014/main" id="{27A2D7FA-24A3-4501-9389-7E8C32949D18}"/>
                </a:ext>
              </a:extLst>
            </p:cNvPr>
            <p:cNvSpPr/>
            <p:nvPr/>
          </p:nvSpPr>
          <p:spPr>
            <a:xfrm>
              <a:off x="8701232" y="177001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1">
              <a:extLst>
                <a:ext uri="{FF2B5EF4-FFF2-40B4-BE49-F238E27FC236}">
                  <a16:creationId xmlns:a16="http://schemas.microsoft.com/office/drawing/2014/main" id="{944FD289-E2E5-4352-A322-1AF9FF023C3A}"/>
                </a:ext>
              </a:extLst>
            </p:cNvPr>
            <p:cNvSpPr txBox="1"/>
            <p:nvPr/>
          </p:nvSpPr>
          <p:spPr>
            <a:xfrm>
              <a:off x="8834111" y="1770476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44" name="object 42">
              <a:extLst>
                <a:ext uri="{FF2B5EF4-FFF2-40B4-BE49-F238E27FC236}">
                  <a16:creationId xmlns:a16="http://schemas.microsoft.com/office/drawing/2014/main" id="{82F2C244-76AB-4C6A-A7FF-20FD7C965969}"/>
                </a:ext>
              </a:extLst>
            </p:cNvPr>
            <p:cNvSpPr/>
            <p:nvPr/>
          </p:nvSpPr>
          <p:spPr>
            <a:xfrm>
              <a:off x="9038975" y="1690505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3">
              <a:extLst>
                <a:ext uri="{FF2B5EF4-FFF2-40B4-BE49-F238E27FC236}">
                  <a16:creationId xmlns:a16="http://schemas.microsoft.com/office/drawing/2014/main" id="{DFEF3559-8E43-40B0-8B2F-270EF02B5D7E}"/>
                </a:ext>
              </a:extLst>
            </p:cNvPr>
            <p:cNvSpPr/>
            <p:nvPr/>
          </p:nvSpPr>
          <p:spPr>
            <a:xfrm>
              <a:off x="9008891" y="1709647"/>
              <a:ext cx="48765" cy="60313"/>
            </a:xfrm>
            <a:custGeom>
              <a:avLst/>
              <a:gdLst/>
              <a:ahLst/>
              <a:cxnLst/>
              <a:rect l="l" t="t" r="r" b="b"/>
              <a:pathLst>
                <a:path w="48765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3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4">
              <a:extLst>
                <a:ext uri="{FF2B5EF4-FFF2-40B4-BE49-F238E27FC236}">
                  <a16:creationId xmlns:a16="http://schemas.microsoft.com/office/drawing/2014/main" id="{07DE9BA0-E394-4611-B58C-F8AAFB30EE1D}"/>
                </a:ext>
              </a:extLst>
            </p:cNvPr>
            <p:cNvSpPr/>
            <p:nvPr/>
          </p:nvSpPr>
          <p:spPr>
            <a:xfrm>
              <a:off x="9038975" y="1511630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45">
              <a:extLst>
                <a:ext uri="{FF2B5EF4-FFF2-40B4-BE49-F238E27FC236}">
                  <a16:creationId xmlns:a16="http://schemas.microsoft.com/office/drawing/2014/main" id="{53D2C80D-A56E-4A89-9873-7D10E746B48B}"/>
                </a:ext>
              </a:extLst>
            </p:cNvPr>
            <p:cNvSpPr/>
            <p:nvPr/>
          </p:nvSpPr>
          <p:spPr>
            <a:xfrm>
              <a:off x="9008891" y="1530908"/>
              <a:ext cx="48765" cy="60314"/>
            </a:xfrm>
            <a:custGeom>
              <a:avLst/>
              <a:gdLst/>
              <a:ahLst/>
              <a:cxnLst/>
              <a:rect l="l" t="t" r="r" b="b"/>
              <a:pathLst>
                <a:path w="48765" h="60314">
                  <a:moveTo>
                    <a:pt x="0" y="0"/>
                  </a:moveTo>
                  <a:lnTo>
                    <a:pt x="30082" y="60314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4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8" name="object 46">
              <a:extLst>
                <a:ext uri="{FF2B5EF4-FFF2-40B4-BE49-F238E27FC236}">
                  <a16:creationId xmlns:a16="http://schemas.microsoft.com/office/drawing/2014/main" id="{3725740A-7D11-475C-94D1-4D7B211B5152}"/>
                </a:ext>
              </a:extLst>
            </p:cNvPr>
            <p:cNvSpPr/>
            <p:nvPr/>
          </p:nvSpPr>
          <p:spPr>
            <a:xfrm>
              <a:off x="8702865" y="1948896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7">
              <a:extLst>
                <a:ext uri="{FF2B5EF4-FFF2-40B4-BE49-F238E27FC236}">
                  <a16:creationId xmlns:a16="http://schemas.microsoft.com/office/drawing/2014/main" id="{BACE7147-E116-40A4-B03C-3D3A2BC106AF}"/>
                </a:ext>
              </a:extLst>
            </p:cNvPr>
            <p:cNvSpPr/>
            <p:nvPr/>
          </p:nvSpPr>
          <p:spPr>
            <a:xfrm>
              <a:off x="8702864" y="194889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48">
              <a:extLst>
                <a:ext uri="{FF2B5EF4-FFF2-40B4-BE49-F238E27FC236}">
                  <a16:creationId xmlns:a16="http://schemas.microsoft.com/office/drawing/2014/main" id="{26F5A107-4292-403C-9215-37983FEFCEEE}"/>
                </a:ext>
              </a:extLst>
            </p:cNvPr>
            <p:cNvSpPr txBox="1"/>
            <p:nvPr/>
          </p:nvSpPr>
          <p:spPr>
            <a:xfrm>
              <a:off x="8835732" y="194935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51" name="object 49">
              <a:extLst>
                <a:ext uri="{FF2B5EF4-FFF2-40B4-BE49-F238E27FC236}">
                  <a16:creationId xmlns:a16="http://schemas.microsoft.com/office/drawing/2014/main" id="{27268E46-CB93-4D7C-AA8B-D0C9B8072E7A}"/>
                </a:ext>
              </a:extLst>
            </p:cNvPr>
            <p:cNvSpPr/>
            <p:nvPr/>
          </p:nvSpPr>
          <p:spPr>
            <a:xfrm>
              <a:off x="8702865" y="212777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50">
              <a:extLst>
                <a:ext uri="{FF2B5EF4-FFF2-40B4-BE49-F238E27FC236}">
                  <a16:creationId xmlns:a16="http://schemas.microsoft.com/office/drawing/2014/main" id="{EFDBD2F5-B46D-40D2-AA07-63058D3D5A27}"/>
                </a:ext>
              </a:extLst>
            </p:cNvPr>
            <p:cNvSpPr/>
            <p:nvPr/>
          </p:nvSpPr>
          <p:spPr>
            <a:xfrm>
              <a:off x="8702864" y="212777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3" name="object 51">
              <a:extLst>
                <a:ext uri="{FF2B5EF4-FFF2-40B4-BE49-F238E27FC236}">
                  <a16:creationId xmlns:a16="http://schemas.microsoft.com/office/drawing/2014/main" id="{7359A21F-787D-416A-B73B-7996FA87D2CF}"/>
                </a:ext>
              </a:extLst>
            </p:cNvPr>
            <p:cNvSpPr txBox="1"/>
            <p:nvPr/>
          </p:nvSpPr>
          <p:spPr>
            <a:xfrm>
              <a:off x="8835732" y="212822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54" name="object 52">
              <a:extLst>
                <a:ext uri="{FF2B5EF4-FFF2-40B4-BE49-F238E27FC236}">
                  <a16:creationId xmlns:a16="http://schemas.microsoft.com/office/drawing/2014/main" id="{AD3D7216-86CC-49FB-AD6C-A83B3C29A6F5}"/>
                </a:ext>
              </a:extLst>
            </p:cNvPr>
            <p:cNvSpPr/>
            <p:nvPr/>
          </p:nvSpPr>
          <p:spPr>
            <a:xfrm>
              <a:off x="9040610" y="2048257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3">
              <a:extLst>
                <a:ext uri="{FF2B5EF4-FFF2-40B4-BE49-F238E27FC236}">
                  <a16:creationId xmlns:a16="http://schemas.microsoft.com/office/drawing/2014/main" id="{35568847-563C-4CAB-8669-92BAAD20031B}"/>
                </a:ext>
              </a:extLst>
            </p:cNvPr>
            <p:cNvSpPr/>
            <p:nvPr/>
          </p:nvSpPr>
          <p:spPr>
            <a:xfrm>
              <a:off x="9010526" y="2067399"/>
              <a:ext cx="48761" cy="60312"/>
            </a:xfrm>
            <a:custGeom>
              <a:avLst/>
              <a:gdLst/>
              <a:ahLst/>
              <a:cxnLst/>
              <a:rect l="l" t="t" r="r" b="b"/>
              <a:pathLst>
                <a:path w="48761" h="60312">
                  <a:moveTo>
                    <a:pt x="0" y="0"/>
                  </a:moveTo>
                  <a:lnTo>
                    <a:pt x="30083" y="60312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2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4">
              <a:extLst>
                <a:ext uri="{FF2B5EF4-FFF2-40B4-BE49-F238E27FC236}">
                  <a16:creationId xmlns:a16="http://schemas.microsoft.com/office/drawing/2014/main" id="{1BD07D9D-22D9-4913-8DB5-DEF335E4505E}"/>
                </a:ext>
              </a:extLst>
            </p:cNvPr>
            <p:cNvSpPr/>
            <p:nvPr/>
          </p:nvSpPr>
          <p:spPr>
            <a:xfrm>
              <a:off x="9040610" y="1869381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7" name="object 55">
              <a:extLst>
                <a:ext uri="{FF2B5EF4-FFF2-40B4-BE49-F238E27FC236}">
                  <a16:creationId xmlns:a16="http://schemas.microsoft.com/office/drawing/2014/main" id="{D6A267C7-742E-402B-A37B-361D701830B6}"/>
                </a:ext>
              </a:extLst>
            </p:cNvPr>
            <p:cNvSpPr/>
            <p:nvPr/>
          </p:nvSpPr>
          <p:spPr>
            <a:xfrm>
              <a:off x="9010526" y="1888523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3" y="60313"/>
                  </a:lnTo>
                  <a:lnTo>
                    <a:pt x="56746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0" y="4472"/>
                  </a:lnTo>
                  <a:lnTo>
                    <a:pt x="36496" y="6819"/>
                  </a:lnTo>
                  <a:lnTo>
                    <a:pt x="24063" y="6855"/>
                  </a:lnTo>
                  <a:lnTo>
                    <a:pt x="56746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8" name="object 56">
              <a:extLst>
                <a:ext uri="{FF2B5EF4-FFF2-40B4-BE49-F238E27FC236}">
                  <a16:creationId xmlns:a16="http://schemas.microsoft.com/office/drawing/2014/main" id="{A33E8D5F-2374-474B-B0C9-0897C4DFB379}"/>
                </a:ext>
              </a:extLst>
            </p:cNvPr>
            <p:cNvSpPr/>
            <p:nvPr/>
          </p:nvSpPr>
          <p:spPr>
            <a:xfrm>
              <a:off x="8702865" y="230651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9" name="object 57">
              <a:extLst>
                <a:ext uri="{FF2B5EF4-FFF2-40B4-BE49-F238E27FC236}">
                  <a16:creationId xmlns:a16="http://schemas.microsoft.com/office/drawing/2014/main" id="{78E18C9E-F3E2-4A32-AE4D-80838526019E}"/>
                </a:ext>
              </a:extLst>
            </p:cNvPr>
            <p:cNvSpPr/>
            <p:nvPr/>
          </p:nvSpPr>
          <p:spPr>
            <a:xfrm>
              <a:off x="8702864" y="230650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0" name="object 58">
              <a:extLst>
                <a:ext uri="{FF2B5EF4-FFF2-40B4-BE49-F238E27FC236}">
                  <a16:creationId xmlns:a16="http://schemas.microsoft.com/office/drawing/2014/main" id="{5E6EE7EA-0E26-4B6D-8BFB-AF0B63BD2828}"/>
                </a:ext>
              </a:extLst>
            </p:cNvPr>
            <p:cNvSpPr txBox="1"/>
            <p:nvPr/>
          </p:nvSpPr>
          <p:spPr>
            <a:xfrm>
              <a:off x="8835732" y="230710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61" name="object 59">
              <a:extLst>
                <a:ext uri="{FF2B5EF4-FFF2-40B4-BE49-F238E27FC236}">
                  <a16:creationId xmlns:a16="http://schemas.microsoft.com/office/drawing/2014/main" id="{2F46DB13-EBD8-4908-8898-01CFA3846911}"/>
                </a:ext>
              </a:extLst>
            </p:cNvPr>
            <p:cNvSpPr/>
            <p:nvPr/>
          </p:nvSpPr>
          <p:spPr>
            <a:xfrm>
              <a:off x="8702865" y="248538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60">
              <a:extLst>
                <a:ext uri="{FF2B5EF4-FFF2-40B4-BE49-F238E27FC236}">
                  <a16:creationId xmlns:a16="http://schemas.microsoft.com/office/drawing/2014/main" id="{96A4962E-1061-423E-A174-5E43253E73D4}"/>
                </a:ext>
              </a:extLst>
            </p:cNvPr>
            <p:cNvSpPr/>
            <p:nvPr/>
          </p:nvSpPr>
          <p:spPr>
            <a:xfrm>
              <a:off x="8702864" y="248538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3" name="object 61">
              <a:extLst>
                <a:ext uri="{FF2B5EF4-FFF2-40B4-BE49-F238E27FC236}">
                  <a16:creationId xmlns:a16="http://schemas.microsoft.com/office/drawing/2014/main" id="{C5B258B6-D84E-47AA-8A86-D32E1741E6A4}"/>
                </a:ext>
              </a:extLst>
            </p:cNvPr>
            <p:cNvSpPr txBox="1"/>
            <p:nvPr/>
          </p:nvSpPr>
          <p:spPr>
            <a:xfrm>
              <a:off x="8835732" y="2485979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64" name="object 62">
              <a:extLst>
                <a:ext uri="{FF2B5EF4-FFF2-40B4-BE49-F238E27FC236}">
                  <a16:creationId xmlns:a16="http://schemas.microsoft.com/office/drawing/2014/main" id="{EF3BB8AE-8504-4C1A-A83C-8593A9C787D9}"/>
                </a:ext>
              </a:extLst>
            </p:cNvPr>
            <p:cNvSpPr/>
            <p:nvPr/>
          </p:nvSpPr>
          <p:spPr>
            <a:xfrm>
              <a:off x="9040610" y="2405871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5" name="object 63">
              <a:extLst>
                <a:ext uri="{FF2B5EF4-FFF2-40B4-BE49-F238E27FC236}">
                  <a16:creationId xmlns:a16="http://schemas.microsoft.com/office/drawing/2014/main" id="{39EFA8F8-5E42-41EB-8339-7F185AF9D2E1}"/>
                </a:ext>
              </a:extLst>
            </p:cNvPr>
            <p:cNvSpPr/>
            <p:nvPr/>
          </p:nvSpPr>
          <p:spPr>
            <a:xfrm>
              <a:off x="9010526" y="2425150"/>
              <a:ext cx="48760" cy="60313"/>
            </a:xfrm>
            <a:custGeom>
              <a:avLst/>
              <a:gdLst/>
              <a:ahLst/>
              <a:cxnLst/>
              <a:rect l="l" t="t" r="r" b="b"/>
              <a:pathLst>
                <a:path w="48760" h="60313">
                  <a:moveTo>
                    <a:pt x="0" y="0"/>
                  </a:moveTo>
                  <a:lnTo>
                    <a:pt x="30083" y="60313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3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6" name="object 64">
              <a:extLst>
                <a:ext uri="{FF2B5EF4-FFF2-40B4-BE49-F238E27FC236}">
                  <a16:creationId xmlns:a16="http://schemas.microsoft.com/office/drawing/2014/main" id="{182813E5-543C-4A2D-A028-9F04DC5B045B}"/>
                </a:ext>
              </a:extLst>
            </p:cNvPr>
            <p:cNvSpPr/>
            <p:nvPr/>
          </p:nvSpPr>
          <p:spPr>
            <a:xfrm>
              <a:off x="9040610" y="2227133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7" name="object 65">
              <a:extLst>
                <a:ext uri="{FF2B5EF4-FFF2-40B4-BE49-F238E27FC236}">
                  <a16:creationId xmlns:a16="http://schemas.microsoft.com/office/drawing/2014/main" id="{63C0448D-0F3E-437B-B666-F6BAD9687819}"/>
                </a:ext>
              </a:extLst>
            </p:cNvPr>
            <p:cNvSpPr/>
            <p:nvPr/>
          </p:nvSpPr>
          <p:spPr>
            <a:xfrm>
              <a:off x="9010526" y="2246274"/>
              <a:ext cx="48760" cy="60314"/>
            </a:xfrm>
            <a:custGeom>
              <a:avLst/>
              <a:gdLst/>
              <a:ahLst/>
              <a:cxnLst/>
              <a:rect l="l" t="t" r="r" b="b"/>
              <a:pathLst>
                <a:path w="48760" h="60314">
                  <a:moveTo>
                    <a:pt x="0" y="0"/>
                  </a:moveTo>
                  <a:lnTo>
                    <a:pt x="30083" y="60314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4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66">
              <a:extLst>
                <a:ext uri="{FF2B5EF4-FFF2-40B4-BE49-F238E27FC236}">
                  <a16:creationId xmlns:a16="http://schemas.microsoft.com/office/drawing/2014/main" id="{76EBE168-1F83-4727-A11A-6BDAE46EBD91}"/>
                </a:ext>
              </a:extLst>
            </p:cNvPr>
            <p:cNvSpPr/>
            <p:nvPr/>
          </p:nvSpPr>
          <p:spPr>
            <a:xfrm>
              <a:off x="8704495" y="266426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67">
              <a:extLst>
                <a:ext uri="{FF2B5EF4-FFF2-40B4-BE49-F238E27FC236}">
                  <a16:creationId xmlns:a16="http://schemas.microsoft.com/office/drawing/2014/main" id="{B71454BA-371D-4E7A-8679-7D712B1CE617}"/>
                </a:ext>
              </a:extLst>
            </p:cNvPr>
            <p:cNvSpPr/>
            <p:nvPr/>
          </p:nvSpPr>
          <p:spPr>
            <a:xfrm>
              <a:off x="8704496" y="266426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68">
              <a:extLst>
                <a:ext uri="{FF2B5EF4-FFF2-40B4-BE49-F238E27FC236}">
                  <a16:creationId xmlns:a16="http://schemas.microsoft.com/office/drawing/2014/main" id="{79F87987-28BB-4368-97E2-50994E7785C0}"/>
                </a:ext>
              </a:extLst>
            </p:cNvPr>
            <p:cNvSpPr txBox="1"/>
            <p:nvPr/>
          </p:nvSpPr>
          <p:spPr>
            <a:xfrm>
              <a:off x="8837367" y="266471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71" name="object 69">
              <a:extLst>
                <a:ext uri="{FF2B5EF4-FFF2-40B4-BE49-F238E27FC236}">
                  <a16:creationId xmlns:a16="http://schemas.microsoft.com/office/drawing/2014/main" id="{CA439E35-90C0-44BD-AD64-A7F6FFA783F2}"/>
                </a:ext>
              </a:extLst>
            </p:cNvPr>
            <p:cNvSpPr/>
            <p:nvPr/>
          </p:nvSpPr>
          <p:spPr>
            <a:xfrm>
              <a:off x="8704495" y="284313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2" name="object 70">
              <a:extLst>
                <a:ext uri="{FF2B5EF4-FFF2-40B4-BE49-F238E27FC236}">
                  <a16:creationId xmlns:a16="http://schemas.microsoft.com/office/drawing/2014/main" id="{E6C81F25-DCBC-464C-A235-484D6D8E0FCE}"/>
                </a:ext>
              </a:extLst>
            </p:cNvPr>
            <p:cNvSpPr/>
            <p:nvPr/>
          </p:nvSpPr>
          <p:spPr>
            <a:xfrm>
              <a:off x="8704496" y="2843136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3" name="object 71">
              <a:extLst>
                <a:ext uri="{FF2B5EF4-FFF2-40B4-BE49-F238E27FC236}">
                  <a16:creationId xmlns:a16="http://schemas.microsoft.com/office/drawing/2014/main" id="{F8819413-4E17-41A1-A16D-57388EE8786C}"/>
                </a:ext>
              </a:extLst>
            </p:cNvPr>
            <p:cNvSpPr txBox="1"/>
            <p:nvPr/>
          </p:nvSpPr>
          <p:spPr>
            <a:xfrm>
              <a:off x="8837367" y="284359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74" name="object 72">
              <a:extLst>
                <a:ext uri="{FF2B5EF4-FFF2-40B4-BE49-F238E27FC236}">
                  <a16:creationId xmlns:a16="http://schemas.microsoft.com/office/drawing/2014/main" id="{DAEEC563-D8D0-4A74-9137-97C1C8241654}"/>
                </a:ext>
              </a:extLst>
            </p:cNvPr>
            <p:cNvSpPr/>
            <p:nvPr/>
          </p:nvSpPr>
          <p:spPr>
            <a:xfrm>
              <a:off x="9042244" y="2763622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73">
              <a:extLst>
                <a:ext uri="{FF2B5EF4-FFF2-40B4-BE49-F238E27FC236}">
                  <a16:creationId xmlns:a16="http://schemas.microsoft.com/office/drawing/2014/main" id="{E61A0CA6-DD77-4B19-8D9B-AD234A1640B3}"/>
                </a:ext>
              </a:extLst>
            </p:cNvPr>
            <p:cNvSpPr/>
            <p:nvPr/>
          </p:nvSpPr>
          <p:spPr>
            <a:xfrm>
              <a:off x="9012161" y="2782764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47" y="6855"/>
                  </a:lnTo>
                  <a:lnTo>
                    <a:pt x="24058" y="6855"/>
                  </a:lnTo>
                  <a:lnTo>
                    <a:pt x="11784" y="4582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0" y="4471"/>
                  </a:lnTo>
                  <a:lnTo>
                    <a:pt x="36493" y="6818"/>
                  </a:lnTo>
                  <a:lnTo>
                    <a:pt x="24058" y="6855"/>
                  </a:lnTo>
                  <a:lnTo>
                    <a:pt x="56747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6" name="object 74">
              <a:extLst>
                <a:ext uri="{FF2B5EF4-FFF2-40B4-BE49-F238E27FC236}">
                  <a16:creationId xmlns:a16="http://schemas.microsoft.com/office/drawing/2014/main" id="{A32CA715-EB7F-45C9-A501-759CD45C1FF0}"/>
                </a:ext>
              </a:extLst>
            </p:cNvPr>
            <p:cNvSpPr/>
            <p:nvPr/>
          </p:nvSpPr>
          <p:spPr>
            <a:xfrm>
              <a:off x="9042244" y="2584746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75">
              <a:extLst>
                <a:ext uri="{FF2B5EF4-FFF2-40B4-BE49-F238E27FC236}">
                  <a16:creationId xmlns:a16="http://schemas.microsoft.com/office/drawing/2014/main" id="{433A6232-9045-4651-A120-B5F511AFEDD0}"/>
                </a:ext>
              </a:extLst>
            </p:cNvPr>
            <p:cNvSpPr/>
            <p:nvPr/>
          </p:nvSpPr>
          <p:spPr>
            <a:xfrm>
              <a:off x="9012161" y="2604025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94" y="6758"/>
                  </a:lnTo>
                  <a:lnTo>
                    <a:pt x="24091" y="6758"/>
                  </a:lnTo>
                  <a:lnTo>
                    <a:pt x="11800" y="4520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823" y="4389"/>
                  </a:lnTo>
                  <a:lnTo>
                    <a:pt x="36541" y="6715"/>
                  </a:lnTo>
                  <a:lnTo>
                    <a:pt x="24091" y="6758"/>
                  </a:lnTo>
                  <a:lnTo>
                    <a:pt x="56794" y="6758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8" name="object 76">
              <a:extLst>
                <a:ext uri="{FF2B5EF4-FFF2-40B4-BE49-F238E27FC236}">
                  <a16:creationId xmlns:a16="http://schemas.microsoft.com/office/drawing/2014/main" id="{7BA0BE96-5BC4-4DE9-8EF5-9C54B56144F2}"/>
                </a:ext>
              </a:extLst>
            </p:cNvPr>
            <p:cNvSpPr/>
            <p:nvPr/>
          </p:nvSpPr>
          <p:spPr>
            <a:xfrm>
              <a:off x="8702865" y="302201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9" name="object 77">
              <a:extLst>
                <a:ext uri="{FF2B5EF4-FFF2-40B4-BE49-F238E27FC236}">
                  <a16:creationId xmlns:a16="http://schemas.microsoft.com/office/drawing/2014/main" id="{6E59165A-184F-46A0-9B46-0A71327367DB}"/>
                </a:ext>
              </a:extLst>
            </p:cNvPr>
            <p:cNvSpPr/>
            <p:nvPr/>
          </p:nvSpPr>
          <p:spPr>
            <a:xfrm>
              <a:off x="8702864" y="302201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0" name="object 78">
              <a:extLst>
                <a:ext uri="{FF2B5EF4-FFF2-40B4-BE49-F238E27FC236}">
                  <a16:creationId xmlns:a16="http://schemas.microsoft.com/office/drawing/2014/main" id="{970F99E3-64B7-412D-B35E-F27D7A76D859}"/>
                </a:ext>
              </a:extLst>
            </p:cNvPr>
            <p:cNvSpPr txBox="1"/>
            <p:nvPr/>
          </p:nvSpPr>
          <p:spPr>
            <a:xfrm>
              <a:off x="8788739" y="3022469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256,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81" name="object 79">
              <a:extLst>
                <a:ext uri="{FF2B5EF4-FFF2-40B4-BE49-F238E27FC236}">
                  <a16:creationId xmlns:a16="http://schemas.microsoft.com/office/drawing/2014/main" id="{3B794F37-5137-4AA5-85E6-01A15768E0C1}"/>
                </a:ext>
              </a:extLst>
            </p:cNvPr>
            <p:cNvSpPr/>
            <p:nvPr/>
          </p:nvSpPr>
          <p:spPr>
            <a:xfrm>
              <a:off x="8702865" y="320088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2" name="object 80">
              <a:extLst>
                <a:ext uri="{FF2B5EF4-FFF2-40B4-BE49-F238E27FC236}">
                  <a16:creationId xmlns:a16="http://schemas.microsoft.com/office/drawing/2014/main" id="{50168C07-7404-4F42-B060-C6C38A12ADCF}"/>
                </a:ext>
              </a:extLst>
            </p:cNvPr>
            <p:cNvSpPr/>
            <p:nvPr/>
          </p:nvSpPr>
          <p:spPr>
            <a:xfrm>
              <a:off x="8702864" y="320088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3" name="object 81">
              <a:extLst>
                <a:ext uri="{FF2B5EF4-FFF2-40B4-BE49-F238E27FC236}">
                  <a16:creationId xmlns:a16="http://schemas.microsoft.com/office/drawing/2014/main" id="{31006FFA-E0AC-427D-A460-1481758258A9}"/>
                </a:ext>
              </a:extLst>
            </p:cNvPr>
            <p:cNvSpPr txBox="1"/>
            <p:nvPr/>
          </p:nvSpPr>
          <p:spPr>
            <a:xfrm>
              <a:off x="8835732" y="3201344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84" name="object 82">
              <a:extLst>
                <a:ext uri="{FF2B5EF4-FFF2-40B4-BE49-F238E27FC236}">
                  <a16:creationId xmlns:a16="http://schemas.microsoft.com/office/drawing/2014/main" id="{30F5E1FD-2870-43CB-AFD5-E9F51FE391AA}"/>
                </a:ext>
              </a:extLst>
            </p:cNvPr>
            <p:cNvSpPr/>
            <p:nvPr/>
          </p:nvSpPr>
          <p:spPr>
            <a:xfrm>
              <a:off x="9040610" y="3121374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5" name="object 83">
              <a:extLst>
                <a:ext uri="{FF2B5EF4-FFF2-40B4-BE49-F238E27FC236}">
                  <a16:creationId xmlns:a16="http://schemas.microsoft.com/office/drawing/2014/main" id="{49D136CA-648A-4E57-AB7B-1CED8CEB957F}"/>
                </a:ext>
              </a:extLst>
            </p:cNvPr>
            <p:cNvSpPr/>
            <p:nvPr/>
          </p:nvSpPr>
          <p:spPr>
            <a:xfrm>
              <a:off x="9010526" y="3140515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6" name="object 84">
              <a:extLst>
                <a:ext uri="{FF2B5EF4-FFF2-40B4-BE49-F238E27FC236}">
                  <a16:creationId xmlns:a16="http://schemas.microsoft.com/office/drawing/2014/main" id="{15E73756-402C-435B-B1E8-C949003EFB34}"/>
                </a:ext>
              </a:extLst>
            </p:cNvPr>
            <p:cNvSpPr/>
            <p:nvPr/>
          </p:nvSpPr>
          <p:spPr>
            <a:xfrm>
              <a:off x="9040610" y="2942498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7" name="object 85">
              <a:extLst>
                <a:ext uri="{FF2B5EF4-FFF2-40B4-BE49-F238E27FC236}">
                  <a16:creationId xmlns:a16="http://schemas.microsoft.com/office/drawing/2014/main" id="{FAB9D2EA-35C1-4724-AAF8-EC8444C4C61C}"/>
                </a:ext>
              </a:extLst>
            </p:cNvPr>
            <p:cNvSpPr/>
            <p:nvPr/>
          </p:nvSpPr>
          <p:spPr>
            <a:xfrm>
              <a:off x="9010526" y="2961639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8" name="object 86">
              <a:extLst>
                <a:ext uri="{FF2B5EF4-FFF2-40B4-BE49-F238E27FC236}">
                  <a16:creationId xmlns:a16="http://schemas.microsoft.com/office/drawing/2014/main" id="{8289F0B8-DE3B-455F-A5AE-09B0AE990AF2}"/>
                </a:ext>
              </a:extLst>
            </p:cNvPr>
            <p:cNvSpPr/>
            <p:nvPr/>
          </p:nvSpPr>
          <p:spPr>
            <a:xfrm>
              <a:off x="8701232" y="3379626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9" name="object 87">
              <a:extLst>
                <a:ext uri="{FF2B5EF4-FFF2-40B4-BE49-F238E27FC236}">
                  <a16:creationId xmlns:a16="http://schemas.microsoft.com/office/drawing/2014/main" id="{024795E8-FFD8-4FE7-8E5A-F2C37DD77A03}"/>
                </a:ext>
              </a:extLst>
            </p:cNvPr>
            <p:cNvSpPr/>
            <p:nvPr/>
          </p:nvSpPr>
          <p:spPr>
            <a:xfrm>
              <a:off x="8701232" y="337962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0" name="object 88">
              <a:extLst>
                <a:ext uri="{FF2B5EF4-FFF2-40B4-BE49-F238E27FC236}">
                  <a16:creationId xmlns:a16="http://schemas.microsoft.com/office/drawing/2014/main" id="{2738AF28-E0E1-4D19-9161-ED6AD1B9D850}"/>
                </a:ext>
              </a:extLst>
            </p:cNvPr>
            <p:cNvSpPr txBox="1"/>
            <p:nvPr/>
          </p:nvSpPr>
          <p:spPr>
            <a:xfrm>
              <a:off x="8834111" y="3380220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91" name="object 89">
              <a:extLst>
                <a:ext uri="{FF2B5EF4-FFF2-40B4-BE49-F238E27FC236}">
                  <a16:creationId xmlns:a16="http://schemas.microsoft.com/office/drawing/2014/main" id="{212FE52D-EE0F-4642-AF77-E94BCD6CB950}"/>
                </a:ext>
              </a:extLst>
            </p:cNvPr>
            <p:cNvSpPr/>
            <p:nvPr/>
          </p:nvSpPr>
          <p:spPr>
            <a:xfrm>
              <a:off x="8701232" y="355850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90">
              <a:extLst>
                <a:ext uri="{FF2B5EF4-FFF2-40B4-BE49-F238E27FC236}">
                  <a16:creationId xmlns:a16="http://schemas.microsoft.com/office/drawing/2014/main" id="{F9F8B53C-EEED-4EC7-B0F8-6B9E6BCF4488}"/>
                </a:ext>
              </a:extLst>
            </p:cNvPr>
            <p:cNvSpPr/>
            <p:nvPr/>
          </p:nvSpPr>
          <p:spPr>
            <a:xfrm>
              <a:off x="8701232" y="3558501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91">
              <a:extLst>
                <a:ext uri="{FF2B5EF4-FFF2-40B4-BE49-F238E27FC236}">
                  <a16:creationId xmlns:a16="http://schemas.microsoft.com/office/drawing/2014/main" id="{6B3F1ADD-6B61-4C2E-81D8-B308D693CD19}"/>
                </a:ext>
              </a:extLst>
            </p:cNvPr>
            <p:cNvSpPr txBox="1"/>
            <p:nvPr/>
          </p:nvSpPr>
          <p:spPr>
            <a:xfrm>
              <a:off x="8834111" y="3558958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94" name="object 92">
              <a:extLst>
                <a:ext uri="{FF2B5EF4-FFF2-40B4-BE49-F238E27FC236}">
                  <a16:creationId xmlns:a16="http://schemas.microsoft.com/office/drawing/2014/main" id="{62E90FAE-9ED5-4777-8214-0CF5CBFE98D0}"/>
                </a:ext>
              </a:extLst>
            </p:cNvPr>
            <p:cNvSpPr/>
            <p:nvPr/>
          </p:nvSpPr>
          <p:spPr>
            <a:xfrm>
              <a:off x="9038975" y="3478988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93">
              <a:extLst>
                <a:ext uri="{FF2B5EF4-FFF2-40B4-BE49-F238E27FC236}">
                  <a16:creationId xmlns:a16="http://schemas.microsoft.com/office/drawing/2014/main" id="{505848DE-3B20-403E-A04D-8B113A78982D}"/>
                </a:ext>
              </a:extLst>
            </p:cNvPr>
            <p:cNvSpPr/>
            <p:nvPr/>
          </p:nvSpPr>
          <p:spPr>
            <a:xfrm>
              <a:off x="9008891" y="3498267"/>
              <a:ext cx="48765" cy="60313"/>
            </a:xfrm>
            <a:custGeom>
              <a:avLst/>
              <a:gdLst/>
              <a:ahLst/>
              <a:cxnLst/>
              <a:rect l="l" t="t" r="r" b="b"/>
              <a:pathLst>
                <a:path w="48765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3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6" name="object 94">
              <a:extLst>
                <a:ext uri="{FF2B5EF4-FFF2-40B4-BE49-F238E27FC236}">
                  <a16:creationId xmlns:a16="http://schemas.microsoft.com/office/drawing/2014/main" id="{F0DDC718-E681-4599-9F0F-A761B2C350B3}"/>
                </a:ext>
              </a:extLst>
            </p:cNvPr>
            <p:cNvSpPr/>
            <p:nvPr/>
          </p:nvSpPr>
          <p:spPr>
            <a:xfrm>
              <a:off x="9038975" y="3300250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7" name="object 95">
              <a:extLst>
                <a:ext uri="{FF2B5EF4-FFF2-40B4-BE49-F238E27FC236}">
                  <a16:creationId xmlns:a16="http://schemas.microsoft.com/office/drawing/2014/main" id="{19BC8FB3-D317-4C4C-93FE-CBA5962A16AC}"/>
                </a:ext>
              </a:extLst>
            </p:cNvPr>
            <p:cNvSpPr/>
            <p:nvPr/>
          </p:nvSpPr>
          <p:spPr>
            <a:xfrm>
              <a:off x="9008891" y="3319391"/>
              <a:ext cx="48765" cy="60313"/>
            </a:xfrm>
            <a:custGeom>
              <a:avLst/>
              <a:gdLst/>
              <a:ahLst/>
              <a:cxnLst/>
              <a:rect l="l" t="t" r="r" b="b"/>
              <a:pathLst>
                <a:path w="48765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5" h="60313">
                  <a:moveTo>
                    <a:pt x="48765" y="4472"/>
                  </a:moveTo>
                  <a:lnTo>
                    <a:pt x="36502" y="6819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5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8" name="object 96">
              <a:extLst>
                <a:ext uri="{FF2B5EF4-FFF2-40B4-BE49-F238E27FC236}">
                  <a16:creationId xmlns:a16="http://schemas.microsoft.com/office/drawing/2014/main" id="{FEA0B0D5-7082-40FE-8691-64437B8B9C66}"/>
                </a:ext>
              </a:extLst>
            </p:cNvPr>
            <p:cNvSpPr/>
            <p:nvPr/>
          </p:nvSpPr>
          <p:spPr>
            <a:xfrm>
              <a:off x="8701232" y="373737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9" name="object 97">
              <a:extLst>
                <a:ext uri="{FF2B5EF4-FFF2-40B4-BE49-F238E27FC236}">
                  <a16:creationId xmlns:a16="http://schemas.microsoft.com/office/drawing/2014/main" id="{67B1C262-93EA-4A80-9E68-4B0DFDEA7C29}"/>
                </a:ext>
              </a:extLst>
            </p:cNvPr>
            <p:cNvSpPr/>
            <p:nvPr/>
          </p:nvSpPr>
          <p:spPr>
            <a:xfrm>
              <a:off x="8701232" y="373737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0" name="object 98">
              <a:extLst>
                <a:ext uri="{FF2B5EF4-FFF2-40B4-BE49-F238E27FC236}">
                  <a16:creationId xmlns:a16="http://schemas.microsoft.com/office/drawing/2014/main" id="{C2416A6A-0E79-4191-A5E6-9138EAC5DF3B}"/>
                </a:ext>
              </a:extLst>
            </p:cNvPr>
            <p:cNvSpPr txBox="1"/>
            <p:nvPr/>
          </p:nvSpPr>
          <p:spPr>
            <a:xfrm>
              <a:off x="8834111" y="3737834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01" name="object 99">
              <a:extLst>
                <a:ext uri="{FF2B5EF4-FFF2-40B4-BE49-F238E27FC236}">
                  <a16:creationId xmlns:a16="http://schemas.microsoft.com/office/drawing/2014/main" id="{5274F8AA-2EC9-4AD9-8EA4-6138C863E816}"/>
                </a:ext>
              </a:extLst>
            </p:cNvPr>
            <p:cNvSpPr/>
            <p:nvPr/>
          </p:nvSpPr>
          <p:spPr>
            <a:xfrm>
              <a:off x="8701232" y="391625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2" name="object 100">
              <a:extLst>
                <a:ext uri="{FF2B5EF4-FFF2-40B4-BE49-F238E27FC236}">
                  <a16:creationId xmlns:a16="http://schemas.microsoft.com/office/drawing/2014/main" id="{FE257A9B-1401-4A17-88F4-885B87698A2A}"/>
                </a:ext>
              </a:extLst>
            </p:cNvPr>
            <p:cNvSpPr/>
            <p:nvPr/>
          </p:nvSpPr>
          <p:spPr>
            <a:xfrm>
              <a:off x="8701232" y="391625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3" name="object 101">
              <a:extLst>
                <a:ext uri="{FF2B5EF4-FFF2-40B4-BE49-F238E27FC236}">
                  <a16:creationId xmlns:a16="http://schemas.microsoft.com/office/drawing/2014/main" id="{A65B6CF2-5DFA-4904-9DD9-EE7135E9196D}"/>
                </a:ext>
              </a:extLst>
            </p:cNvPr>
            <p:cNvSpPr txBox="1"/>
            <p:nvPr/>
          </p:nvSpPr>
          <p:spPr>
            <a:xfrm>
              <a:off x="8834111" y="3916709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04" name="object 102">
              <a:extLst>
                <a:ext uri="{FF2B5EF4-FFF2-40B4-BE49-F238E27FC236}">
                  <a16:creationId xmlns:a16="http://schemas.microsoft.com/office/drawing/2014/main" id="{5C0F1DDD-6C2E-47DC-8C36-D022665EF5AB}"/>
                </a:ext>
              </a:extLst>
            </p:cNvPr>
            <p:cNvSpPr/>
            <p:nvPr/>
          </p:nvSpPr>
          <p:spPr>
            <a:xfrm>
              <a:off x="9038975" y="3836739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5" name="object 103">
              <a:extLst>
                <a:ext uri="{FF2B5EF4-FFF2-40B4-BE49-F238E27FC236}">
                  <a16:creationId xmlns:a16="http://schemas.microsoft.com/office/drawing/2014/main" id="{8FA3196D-107D-4619-95A1-95A8BCEC320D}"/>
                </a:ext>
              </a:extLst>
            </p:cNvPr>
            <p:cNvSpPr/>
            <p:nvPr/>
          </p:nvSpPr>
          <p:spPr>
            <a:xfrm>
              <a:off x="9008891" y="3855881"/>
              <a:ext cx="48766" cy="60313"/>
            </a:xfrm>
            <a:custGeom>
              <a:avLst/>
              <a:gdLst/>
              <a:ahLst/>
              <a:cxnLst/>
              <a:rect l="l" t="t" r="r" b="b"/>
              <a:pathLst>
                <a:path w="48766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6" h="60313">
                  <a:moveTo>
                    <a:pt x="48766" y="4471"/>
                  </a:moveTo>
                  <a:lnTo>
                    <a:pt x="36502" y="6818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6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6" name="object 104">
              <a:extLst>
                <a:ext uri="{FF2B5EF4-FFF2-40B4-BE49-F238E27FC236}">
                  <a16:creationId xmlns:a16="http://schemas.microsoft.com/office/drawing/2014/main" id="{A092B6B9-5196-4936-9B61-D9798140E322}"/>
                </a:ext>
              </a:extLst>
            </p:cNvPr>
            <p:cNvSpPr/>
            <p:nvPr/>
          </p:nvSpPr>
          <p:spPr>
            <a:xfrm>
              <a:off x="9038975" y="3657863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7" name="object 105">
              <a:extLst>
                <a:ext uri="{FF2B5EF4-FFF2-40B4-BE49-F238E27FC236}">
                  <a16:creationId xmlns:a16="http://schemas.microsoft.com/office/drawing/2014/main" id="{E7D733C9-A192-4207-8EE9-15E30BA3C12E}"/>
                </a:ext>
              </a:extLst>
            </p:cNvPr>
            <p:cNvSpPr/>
            <p:nvPr/>
          </p:nvSpPr>
          <p:spPr>
            <a:xfrm>
              <a:off x="9008891" y="3677005"/>
              <a:ext cx="48766" cy="60313"/>
            </a:xfrm>
            <a:custGeom>
              <a:avLst/>
              <a:gdLst/>
              <a:ahLst/>
              <a:cxnLst/>
              <a:rect l="l" t="t" r="r" b="b"/>
              <a:pathLst>
                <a:path w="48766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6" h="60313">
                  <a:moveTo>
                    <a:pt x="48766" y="4471"/>
                  </a:moveTo>
                  <a:lnTo>
                    <a:pt x="36502" y="6818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6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8" name="object 106">
              <a:extLst>
                <a:ext uri="{FF2B5EF4-FFF2-40B4-BE49-F238E27FC236}">
                  <a16:creationId xmlns:a16="http://schemas.microsoft.com/office/drawing/2014/main" id="{C75DFC84-7C0A-43F2-9772-C700E8AEAD73}"/>
                </a:ext>
              </a:extLst>
            </p:cNvPr>
            <p:cNvSpPr/>
            <p:nvPr/>
          </p:nvSpPr>
          <p:spPr>
            <a:xfrm>
              <a:off x="8702865" y="409512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9" name="object 107">
              <a:extLst>
                <a:ext uri="{FF2B5EF4-FFF2-40B4-BE49-F238E27FC236}">
                  <a16:creationId xmlns:a16="http://schemas.microsoft.com/office/drawing/2014/main" id="{CE7A5889-E9D6-4699-B48C-ACB0EBA115BB}"/>
                </a:ext>
              </a:extLst>
            </p:cNvPr>
            <p:cNvSpPr/>
            <p:nvPr/>
          </p:nvSpPr>
          <p:spPr>
            <a:xfrm>
              <a:off x="8702864" y="409512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0" name="object 108">
              <a:extLst>
                <a:ext uri="{FF2B5EF4-FFF2-40B4-BE49-F238E27FC236}">
                  <a16:creationId xmlns:a16="http://schemas.microsoft.com/office/drawing/2014/main" id="{ED2D23CF-21B5-4555-AD10-0B9A507020EB}"/>
                </a:ext>
              </a:extLst>
            </p:cNvPr>
            <p:cNvSpPr txBox="1"/>
            <p:nvPr/>
          </p:nvSpPr>
          <p:spPr>
            <a:xfrm>
              <a:off x="8835732" y="409558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11" name="object 109">
              <a:extLst>
                <a:ext uri="{FF2B5EF4-FFF2-40B4-BE49-F238E27FC236}">
                  <a16:creationId xmlns:a16="http://schemas.microsoft.com/office/drawing/2014/main" id="{A8701AEC-C992-4104-86E5-7141AE3CB407}"/>
                </a:ext>
              </a:extLst>
            </p:cNvPr>
            <p:cNvSpPr/>
            <p:nvPr/>
          </p:nvSpPr>
          <p:spPr>
            <a:xfrm>
              <a:off x="8702865" y="427400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2" name="object 110">
              <a:extLst>
                <a:ext uri="{FF2B5EF4-FFF2-40B4-BE49-F238E27FC236}">
                  <a16:creationId xmlns:a16="http://schemas.microsoft.com/office/drawing/2014/main" id="{A687422A-A3CB-44C9-90E1-9FA5DC3D03A7}"/>
                </a:ext>
              </a:extLst>
            </p:cNvPr>
            <p:cNvSpPr/>
            <p:nvPr/>
          </p:nvSpPr>
          <p:spPr>
            <a:xfrm>
              <a:off x="8702864" y="427400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3" name="object 111">
              <a:extLst>
                <a:ext uri="{FF2B5EF4-FFF2-40B4-BE49-F238E27FC236}">
                  <a16:creationId xmlns:a16="http://schemas.microsoft.com/office/drawing/2014/main" id="{10C751DC-DA50-427A-B633-6A2D9BFCC57E}"/>
                </a:ext>
              </a:extLst>
            </p:cNvPr>
            <p:cNvSpPr txBox="1"/>
            <p:nvPr/>
          </p:nvSpPr>
          <p:spPr>
            <a:xfrm>
              <a:off x="8835732" y="427446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14" name="object 112">
              <a:extLst>
                <a:ext uri="{FF2B5EF4-FFF2-40B4-BE49-F238E27FC236}">
                  <a16:creationId xmlns:a16="http://schemas.microsoft.com/office/drawing/2014/main" id="{4146219E-7856-436C-BA0F-EC5D9EC236B9}"/>
                </a:ext>
              </a:extLst>
            </p:cNvPr>
            <p:cNvSpPr/>
            <p:nvPr/>
          </p:nvSpPr>
          <p:spPr>
            <a:xfrm>
              <a:off x="9040610" y="4194491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5" name="object 113">
              <a:extLst>
                <a:ext uri="{FF2B5EF4-FFF2-40B4-BE49-F238E27FC236}">
                  <a16:creationId xmlns:a16="http://schemas.microsoft.com/office/drawing/2014/main" id="{0F8FB983-93AC-4D0D-A0AB-9014FAC72CC4}"/>
                </a:ext>
              </a:extLst>
            </p:cNvPr>
            <p:cNvSpPr/>
            <p:nvPr/>
          </p:nvSpPr>
          <p:spPr>
            <a:xfrm>
              <a:off x="9010526" y="4213632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6" name="object 114">
              <a:extLst>
                <a:ext uri="{FF2B5EF4-FFF2-40B4-BE49-F238E27FC236}">
                  <a16:creationId xmlns:a16="http://schemas.microsoft.com/office/drawing/2014/main" id="{E9DB0EBD-EB3B-48DD-974D-D57C6A232086}"/>
                </a:ext>
              </a:extLst>
            </p:cNvPr>
            <p:cNvSpPr/>
            <p:nvPr/>
          </p:nvSpPr>
          <p:spPr>
            <a:xfrm>
              <a:off x="9040610" y="4015615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7" name="object 115">
              <a:extLst>
                <a:ext uri="{FF2B5EF4-FFF2-40B4-BE49-F238E27FC236}">
                  <a16:creationId xmlns:a16="http://schemas.microsoft.com/office/drawing/2014/main" id="{27BA0DC0-FBC3-4EB3-A7F0-85439D664E83}"/>
                </a:ext>
              </a:extLst>
            </p:cNvPr>
            <p:cNvSpPr/>
            <p:nvPr/>
          </p:nvSpPr>
          <p:spPr>
            <a:xfrm>
              <a:off x="9010526" y="4034756"/>
              <a:ext cx="48761" cy="60313"/>
            </a:xfrm>
            <a:custGeom>
              <a:avLst/>
              <a:gdLst/>
              <a:ahLst/>
              <a:cxnLst/>
              <a:rect l="l" t="t" r="r" b="b"/>
              <a:pathLst>
                <a:path w="48761" h="60313">
                  <a:moveTo>
                    <a:pt x="0" y="0"/>
                  </a:moveTo>
                  <a:lnTo>
                    <a:pt x="30083" y="60313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3">
                  <a:moveTo>
                    <a:pt x="48761" y="4471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8" name="object 116">
              <a:extLst>
                <a:ext uri="{FF2B5EF4-FFF2-40B4-BE49-F238E27FC236}">
                  <a16:creationId xmlns:a16="http://schemas.microsoft.com/office/drawing/2014/main" id="{FEE1007D-4D82-4CD5-B694-32FA862770B0}"/>
                </a:ext>
              </a:extLst>
            </p:cNvPr>
            <p:cNvSpPr/>
            <p:nvPr/>
          </p:nvSpPr>
          <p:spPr>
            <a:xfrm>
              <a:off x="8701232" y="445274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9" name="object 117">
              <a:extLst>
                <a:ext uri="{FF2B5EF4-FFF2-40B4-BE49-F238E27FC236}">
                  <a16:creationId xmlns:a16="http://schemas.microsoft.com/office/drawing/2014/main" id="{28DBF680-D655-4DC3-B5CC-99FAFED59DF6}"/>
                </a:ext>
              </a:extLst>
            </p:cNvPr>
            <p:cNvSpPr/>
            <p:nvPr/>
          </p:nvSpPr>
          <p:spPr>
            <a:xfrm>
              <a:off x="8701232" y="445274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0" name="object 118">
              <a:extLst>
                <a:ext uri="{FF2B5EF4-FFF2-40B4-BE49-F238E27FC236}">
                  <a16:creationId xmlns:a16="http://schemas.microsoft.com/office/drawing/2014/main" id="{3EE02472-7D8E-49AB-A591-36C5D7D904DC}"/>
                </a:ext>
              </a:extLst>
            </p:cNvPr>
            <p:cNvSpPr txBox="1"/>
            <p:nvPr/>
          </p:nvSpPr>
          <p:spPr>
            <a:xfrm>
              <a:off x="8834111" y="445333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21" name="object 119">
              <a:extLst>
                <a:ext uri="{FF2B5EF4-FFF2-40B4-BE49-F238E27FC236}">
                  <a16:creationId xmlns:a16="http://schemas.microsoft.com/office/drawing/2014/main" id="{454DB937-EC59-49EC-8A9E-CBA582A339F5}"/>
                </a:ext>
              </a:extLst>
            </p:cNvPr>
            <p:cNvSpPr/>
            <p:nvPr/>
          </p:nvSpPr>
          <p:spPr>
            <a:xfrm>
              <a:off x="8701232" y="463161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2" name="object 120">
              <a:extLst>
                <a:ext uri="{FF2B5EF4-FFF2-40B4-BE49-F238E27FC236}">
                  <a16:creationId xmlns:a16="http://schemas.microsoft.com/office/drawing/2014/main" id="{A8F13B8B-B385-4C17-B757-85D2349EBF87}"/>
                </a:ext>
              </a:extLst>
            </p:cNvPr>
            <p:cNvSpPr/>
            <p:nvPr/>
          </p:nvSpPr>
          <p:spPr>
            <a:xfrm>
              <a:off x="8701232" y="4631618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3" name="object 121">
              <a:extLst>
                <a:ext uri="{FF2B5EF4-FFF2-40B4-BE49-F238E27FC236}">
                  <a16:creationId xmlns:a16="http://schemas.microsoft.com/office/drawing/2014/main" id="{7277A47C-6911-4FBE-B3D3-5D21D623B1FF}"/>
                </a:ext>
              </a:extLst>
            </p:cNvPr>
            <p:cNvSpPr txBox="1"/>
            <p:nvPr/>
          </p:nvSpPr>
          <p:spPr>
            <a:xfrm>
              <a:off x="8834111" y="463207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24" name="object 122">
              <a:extLst>
                <a:ext uri="{FF2B5EF4-FFF2-40B4-BE49-F238E27FC236}">
                  <a16:creationId xmlns:a16="http://schemas.microsoft.com/office/drawing/2014/main" id="{33AE395A-F161-463D-BC31-75E125E953F7}"/>
                </a:ext>
              </a:extLst>
            </p:cNvPr>
            <p:cNvSpPr/>
            <p:nvPr/>
          </p:nvSpPr>
          <p:spPr>
            <a:xfrm>
              <a:off x="9038975" y="4552105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5" name="object 123">
              <a:extLst>
                <a:ext uri="{FF2B5EF4-FFF2-40B4-BE49-F238E27FC236}">
                  <a16:creationId xmlns:a16="http://schemas.microsoft.com/office/drawing/2014/main" id="{657BE0F8-D374-49B1-81FF-F51EB114C2B5}"/>
                </a:ext>
              </a:extLst>
            </p:cNvPr>
            <p:cNvSpPr/>
            <p:nvPr/>
          </p:nvSpPr>
          <p:spPr>
            <a:xfrm>
              <a:off x="9008891" y="4571384"/>
              <a:ext cx="48766" cy="60313"/>
            </a:xfrm>
            <a:custGeom>
              <a:avLst/>
              <a:gdLst/>
              <a:ahLst/>
              <a:cxnLst/>
              <a:rect l="l" t="t" r="r" b="b"/>
              <a:pathLst>
                <a:path w="48766" h="60313">
                  <a:moveTo>
                    <a:pt x="0" y="0"/>
                  </a:moveTo>
                  <a:lnTo>
                    <a:pt x="30082" y="60313"/>
                  </a:lnTo>
                  <a:lnTo>
                    <a:pt x="47968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48766" h="60313">
                  <a:moveTo>
                    <a:pt x="48766" y="4471"/>
                  </a:moveTo>
                  <a:lnTo>
                    <a:pt x="36502" y="6818"/>
                  </a:lnTo>
                  <a:lnTo>
                    <a:pt x="24067" y="6855"/>
                  </a:lnTo>
                  <a:lnTo>
                    <a:pt x="47968" y="6855"/>
                  </a:lnTo>
                  <a:lnTo>
                    <a:pt x="48766" y="447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6" name="object 124">
              <a:extLst>
                <a:ext uri="{FF2B5EF4-FFF2-40B4-BE49-F238E27FC236}">
                  <a16:creationId xmlns:a16="http://schemas.microsoft.com/office/drawing/2014/main" id="{AA719225-86A7-4855-AB16-575E95D50050}"/>
                </a:ext>
              </a:extLst>
            </p:cNvPr>
            <p:cNvSpPr/>
            <p:nvPr/>
          </p:nvSpPr>
          <p:spPr>
            <a:xfrm>
              <a:off x="9038975" y="4373366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7" name="object 125">
              <a:extLst>
                <a:ext uri="{FF2B5EF4-FFF2-40B4-BE49-F238E27FC236}">
                  <a16:creationId xmlns:a16="http://schemas.microsoft.com/office/drawing/2014/main" id="{447E8C33-0C68-4709-B681-118F25B6E21A}"/>
                </a:ext>
              </a:extLst>
            </p:cNvPr>
            <p:cNvSpPr/>
            <p:nvPr/>
          </p:nvSpPr>
          <p:spPr>
            <a:xfrm>
              <a:off x="9008891" y="4392508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47" y="6855"/>
                  </a:lnTo>
                  <a:lnTo>
                    <a:pt x="24067" y="6855"/>
                  </a:lnTo>
                  <a:lnTo>
                    <a:pt x="11790" y="4582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6" y="4471"/>
                  </a:lnTo>
                  <a:lnTo>
                    <a:pt x="36502" y="6818"/>
                  </a:lnTo>
                  <a:lnTo>
                    <a:pt x="24067" y="6855"/>
                  </a:lnTo>
                  <a:lnTo>
                    <a:pt x="56747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8" name="object 126">
              <a:extLst>
                <a:ext uri="{FF2B5EF4-FFF2-40B4-BE49-F238E27FC236}">
                  <a16:creationId xmlns:a16="http://schemas.microsoft.com/office/drawing/2014/main" id="{40A1B86A-A954-420D-B99B-2D0EDDD78660}"/>
                </a:ext>
              </a:extLst>
            </p:cNvPr>
            <p:cNvSpPr/>
            <p:nvPr/>
          </p:nvSpPr>
          <p:spPr>
            <a:xfrm>
              <a:off x="8702865" y="481049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9" name="object 127">
              <a:extLst>
                <a:ext uri="{FF2B5EF4-FFF2-40B4-BE49-F238E27FC236}">
                  <a16:creationId xmlns:a16="http://schemas.microsoft.com/office/drawing/2014/main" id="{96EEB516-0CA5-4189-8A7C-82D2855A6D7E}"/>
                </a:ext>
              </a:extLst>
            </p:cNvPr>
            <p:cNvSpPr/>
            <p:nvPr/>
          </p:nvSpPr>
          <p:spPr>
            <a:xfrm>
              <a:off x="8702864" y="4810494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0" name="object 128">
              <a:extLst>
                <a:ext uri="{FF2B5EF4-FFF2-40B4-BE49-F238E27FC236}">
                  <a16:creationId xmlns:a16="http://schemas.microsoft.com/office/drawing/2014/main" id="{06240B7C-32EA-487C-82C5-F26A0F9539F2}"/>
                </a:ext>
              </a:extLst>
            </p:cNvPr>
            <p:cNvSpPr txBox="1"/>
            <p:nvPr/>
          </p:nvSpPr>
          <p:spPr>
            <a:xfrm>
              <a:off x="8835732" y="481095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31" name="object 129">
              <a:extLst>
                <a:ext uri="{FF2B5EF4-FFF2-40B4-BE49-F238E27FC236}">
                  <a16:creationId xmlns:a16="http://schemas.microsoft.com/office/drawing/2014/main" id="{0F4AB305-05EE-4257-9814-75A2A9C60635}"/>
                </a:ext>
              </a:extLst>
            </p:cNvPr>
            <p:cNvSpPr/>
            <p:nvPr/>
          </p:nvSpPr>
          <p:spPr>
            <a:xfrm>
              <a:off x="8702865" y="498937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2" name="object 130">
              <a:extLst>
                <a:ext uri="{FF2B5EF4-FFF2-40B4-BE49-F238E27FC236}">
                  <a16:creationId xmlns:a16="http://schemas.microsoft.com/office/drawing/2014/main" id="{AD04643C-BCAA-4A70-93D8-00C2B60658A1}"/>
                </a:ext>
              </a:extLst>
            </p:cNvPr>
            <p:cNvSpPr/>
            <p:nvPr/>
          </p:nvSpPr>
          <p:spPr>
            <a:xfrm>
              <a:off x="8702864" y="498937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3" name="object 131">
              <a:extLst>
                <a:ext uri="{FF2B5EF4-FFF2-40B4-BE49-F238E27FC236}">
                  <a16:creationId xmlns:a16="http://schemas.microsoft.com/office/drawing/2014/main" id="{C39F0759-1D4F-422C-9C03-533BCF978213}"/>
                </a:ext>
              </a:extLst>
            </p:cNvPr>
            <p:cNvSpPr txBox="1"/>
            <p:nvPr/>
          </p:nvSpPr>
          <p:spPr>
            <a:xfrm>
              <a:off x="8835732" y="498982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34" name="object 132">
              <a:extLst>
                <a:ext uri="{FF2B5EF4-FFF2-40B4-BE49-F238E27FC236}">
                  <a16:creationId xmlns:a16="http://schemas.microsoft.com/office/drawing/2014/main" id="{CC351C86-7532-4A36-84C5-840C11ECA31E}"/>
                </a:ext>
              </a:extLst>
            </p:cNvPr>
            <p:cNvSpPr/>
            <p:nvPr/>
          </p:nvSpPr>
          <p:spPr>
            <a:xfrm>
              <a:off x="9040610" y="4909856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5" name="object 133">
              <a:extLst>
                <a:ext uri="{FF2B5EF4-FFF2-40B4-BE49-F238E27FC236}">
                  <a16:creationId xmlns:a16="http://schemas.microsoft.com/office/drawing/2014/main" id="{80B6DC00-94EF-4350-B46B-03F093098661}"/>
                </a:ext>
              </a:extLst>
            </p:cNvPr>
            <p:cNvSpPr/>
            <p:nvPr/>
          </p:nvSpPr>
          <p:spPr>
            <a:xfrm>
              <a:off x="9010526" y="4928996"/>
              <a:ext cx="48760" cy="60313"/>
            </a:xfrm>
            <a:custGeom>
              <a:avLst/>
              <a:gdLst/>
              <a:ahLst/>
              <a:cxnLst/>
              <a:rect l="l" t="t" r="r" b="b"/>
              <a:pathLst>
                <a:path w="48760" h="60313">
                  <a:moveTo>
                    <a:pt x="0" y="0"/>
                  </a:moveTo>
                  <a:lnTo>
                    <a:pt x="30083" y="60313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3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6" name="object 134">
              <a:extLst>
                <a:ext uri="{FF2B5EF4-FFF2-40B4-BE49-F238E27FC236}">
                  <a16:creationId xmlns:a16="http://schemas.microsoft.com/office/drawing/2014/main" id="{7352656F-A948-4A73-8794-FF5B4A1C7759}"/>
                </a:ext>
              </a:extLst>
            </p:cNvPr>
            <p:cNvSpPr/>
            <p:nvPr/>
          </p:nvSpPr>
          <p:spPr>
            <a:xfrm>
              <a:off x="9040610" y="4730980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7" name="object 135">
              <a:extLst>
                <a:ext uri="{FF2B5EF4-FFF2-40B4-BE49-F238E27FC236}">
                  <a16:creationId xmlns:a16="http://schemas.microsoft.com/office/drawing/2014/main" id="{CA51A276-73F1-4A86-8674-F440826ACE84}"/>
                </a:ext>
              </a:extLst>
            </p:cNvPr>
            <p:cNvSpPr/>
            <p:nvPr/>
          </p:nvSpPr>
          <p:spPr>
            <a:xfrm>
              <a:off x="9010526" y="4750121"/>
              <a:ext cx="48760" cy="60313"/>
            </a:xfrm>
            <a:custGeom>
              <a:avLst/>
              <a:gdLst/>
              <a:ahLst/>
              <a:cxnLst/>
              <a:rect l="l" t="t" r="r" b="b"/>
              <a:pathLst>
                <a:path w="48760" h="60313">
                  <a:moveTo>
                    <a:pt x="0" y="0"/>
                  </a:moveTo>
                  <a:lnTo>
                    <a:pt x="30083" y="60313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3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8" name="object 136">
              <a:extLst>
                <a:ext uri="{FF2B5EF4-FFF2-40B4-BE49-F238E27FC236}">
                  <a16:creationId xmlns:a16="http://schemas.microsoft.com/office/drawing/2014/main" id="{35B68E57-C4A8-40E9-8042-2045D2DB0D1C}"/>
                </a:ext>
              </a:extLst>
            </p:cNvPr>
            <p:cNvSpPr/>
            <p:nvPr/>
          </p:nvSpPr>
          <p:spPr>
            <a:xfrm>
              <a:off x="8702865" y="5168191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9" name="object 137">
              <a:extLst>
                <a:ext uri="{FF2B5EF4-FFF2-40B4-BE49-F238E27FC236}">
                  <a16:creationId xmlns:a16="http://schemas.microsoft.com/office/drawing/2014/main" id="{ACA161C6-BAD3-4A99-BF8B-B7BCB4CC8655}"/>
                </a:ext>
              </a:extLst>
            </p:cNvPr>
            <p:cNvSpPr/>
            <p:nvPr/>
          </p:nvSpPr>
          <p:spPr>
            <a:xfrm>
              <a:off x="8702864" y="5168190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0" name="object 138">
              <a:extLst>
                <a:ext uri="{FF2B5EF4-FFF2-40B4-BE49-F238E27FC236}">
                  <a16:creationId xmlns:a16="http://schemas.microsoft.com/office/drawing/2014/main" id="{424CC5D3-E382-4E1A-ACCD-AA76F34102EA}"/>
                </a:ext>
              </a:extLst>
            </p:cNvPr>
            <p:cNvSpPr txBox="1"/>
            <p:nvPr/>
          </p:nvSpPr>
          <p:spPr>
            <a:xfrm>
              <a:off x="8788739" y="5168688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512,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41" name="object 139">
              <a:extLst>
                <a:ext uri="{FF2B5EF4-FFF2-40B4-BE49-F238E27FC236}">
                  <a16:creationId xmlns:a16="http://schemas.microsoft.com/office/drawing/2014/main" id="{E3122E94-30DC-4824-BF49-67C8D6E2F85E}"/>
                </a:ext>
              </a:extLst>
            </p:cNvPr>
            <p:cNvSpPr/>
            <p:nvPr/>
          </p:nvSpPr>
          <p:spPr>
            <a:xfrm>
              <a:off x="8702865" y="534705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2" name="object 140">
              <a:extLst>
                <a:ext uri="{FF2B5EF4-FFF2-40B4-BE49-F238E27FC236}">
                  <a16:creationId xmlns:a16="http://schemas.microsoft.com/office/drawing/2014/main" id="{61D46987-4471-4617-9159-CCD6136AE236}"/>
                </a:ext>
              </a:extLst>
            </p:cNvPr>
            <p:cNvSpPr/>
            <p:nvPr/>
          </p:nvSpPr>
          <p:spPr>
            <a:xfrm>
              <a:off x="8702864" y="534705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3" name="object 141">
              <a:extLst>
                <a:ext uri="{FF2B5EF4-FFF2-40B4-BE49-F238E27FC236}">
                  <a16:creationId xmlns:a16="http://schemas.microsoft.com/office/drawing/2014/main" id="{76205D22-A05D-4D55-89AD-91934837A170}"/>
                </a:ext>
              </a:extLst>
            </p:cNvPr>
            <p:cNvSpPr txBox="1"/>
            <p:nvPr/>
          </p:nvSpPr>
          <p:spPr>
            <a:xfrm>
              <a:off x="8835732" y="534753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44" name="object 142">
              <a:extLst>
                <a:ext uri="{FF2B5EF4-FFF2-40B4-BE49-F238E27FC236}">
                  <a16:creationId xmlns:a16="http://schemas.microsoft.com/office/drawing/2014/main" id="{FC8F5205-14D3-4FEA-B444-7AC68551CCD8}"/>
                </a:ext>
              </a:extLst>
            </p:cNvPr>
            <p:cNvSpPr/>
            <p:nvPr/>
          </p:nvSpPr>
          <p:spPr>
            <a:xfrm>
              <a:off x="9040610" y="5267552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5" name="object 143">
              <a:extLst>
                <a:ext uri="{FF2B5EF4-FFF2-40B4-BE49-F238E27FC236}">
                  <a16:creationId xmlns:a16="http://schemas.microsoft.com/office/drawing/2014/main" id="{B73668B8-2811-4A67-B7A1-4441E3DE29DC}"/>
                </a:ext>
              </a:extLst>
            </p:cNvPr>
            <p:cNvSpPr/>
            <p:nvPr/>
          </p:nvSpPr>
          <p:spPr>
            <a:xfrm>
              <a:off x="9010526" y="5286735"/>
              <a:ext cx="48767" cy="60313"/>
            </a:xfrm>
            <a:custGeom>
              <a:avLst/>
              <a:gdLst/>
              <a:ahLst/>
              <a:cxnLst/>
              <a:rect l="l" t="t" r="r" b="b"/>
              <a:pathLst>
                <a:path w="48767" h="60313">
                  <a:moveTo>
                    <a:pt x="0" y="0"/>
                  </a:moveTo>
                  <a:lnTo>
                    <a:pt x="30083" y="60313"/>
                  </a:lnTo>
                  <a:lnTo>
                    <a:pt x="47971" y="6845"/>
                  </a:lnTo>
                  <a:lnTo>
                    <a:pt x="24067" y="6845"/>
                  </a:lnTo>
                  <a:lnTo>
                    <a:pt x="11791" y="4576"/>
                  </a:lnTo>
                  <a:lnTo>
                    <a:pt x="0" y="0"/>
                  </a:lnTo>
                  <a:close/>
                </a:path>
                <a:path w="48767" h="60313">
                  <a:moveTo>
                    <a:pt x="48767" y="4463"/>
                  </a:moveTo>
                  <a:lnTo>
                    <a:pt x="36502" y="6807"/>
                  </a:lnTo>
                  <a:lnTo>
                    <a:pt x="24067" y="6845"/>
                  </a:lnTo>
                  <a:lnTo>
                    <a:pt x="47971" y="6845"/>
                  </a:lnTo>
                  <a:lnTo>
                    <a:pt x="48767" y="446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6" name="object 144">
              <a:extLst>
                <a:ext uri="{FF2B5EF4-FFF2-40B4-BE49-F238E27FC236}">
                  <a16:creationId xmlns:a16="http://schemas.microsoft.com/office/drawing/2014/main" id="{22E2D83C-AFCB-4030-BC7A-C41439E0FD15}"/>
                </a:ext>
              </a:extLst>
            </p:cNvPr>
            <p:cNvSpPr/>
            <p:nvPr/>
          </p:nvSpPr>
          <p:spPr>
            <a:xfrm>
              <a:off x="9040610" y="5088732"/>
              <a:ext cx="0" cy="33874"/>
            </a:xfrm>
            <a:custGeom>
              <a:avLst/>
              <a:gdLst/>
              <a:ahLst/>
              <a:cxnLst/>
              <a:rect l="l" t="t" r="r" b="b"/>
              <a:pathLst>
                <a:path h="33874">
                  <a:moveTo>
                    <a:pt x="0" y="0"/>
                  </a:moveTo>
                  <a:lnTo>
                    <a:pt x="0" y="33874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7" name="object 145">
              <a:extLst>
                <a:ext uri="{FF2B5EF4-FFF2-40B4-BE49-F238E27FC236}">
                  <a16:creationId xmlns:a16="http://schemas.microsoft.com/office/drawing/2014/main" id="{34F00BF2-BD36-4DD4-B94C-6A6508971894}"/>
                </a:ext>
              </a:extLst>
            </p:cNvPr>
            <p:cNvSpPr/>
            <p:nvPr/>
          </p:nvSpPr>
          <p:spPr>
            <a:xfrm>
              <a:off x="9010526" y="5107872"/>
              <a:ext cx="48760" cy="60314"/>
            </a:xfrm>
            <a:custGeom>
              <a:avLst/>
              <a:gdLst/>
              <a:ahLst/>
              <a:cxnLst/>
              <a:rect l="l" t="t" r="r" b="b"/>
              <a:pathLst>
                <a:path w="48760" h="60314">
                  <a:moveTo>
                    <a:pt x="0" y="0"/>
                  </a:moveTo>
                  <a:lnTo>
                    <a:pt x="30083" y="60314"/>
                  </a:lnTo>
                  <a:lnTo>
                    <a:pt x="47963" y="6855"/>
                  </a:lnTo>
                  <a:lnTo>
                    <a:pt x="24063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0" h="60314">
                  <a:moveTo>
                    <a:pt x="48760" y="4472"/>
                  </a:moveTo>
                  <a:lnTo>
                    <a:pt x="36496" y="6819"/>
                  </a:lnTo>
                  <a:lnTo>
                    <a:pt x="24063" y="6855"/>
                  </a:lnTo>
                  <a:lnTo>
                    <a:pt x="47963" y="6855"/>
                  </a:lnTo>
                  <a:lnTo>
                    <a:pt x="48760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8" name="object 146">
              <a:extLst>
                <a:ext uri="{FF2B5EF4-FFF2-40B4-BE49-F238E27FC236}">
                  <a16:creationId xmlns:a16="http://schemas.microsoft.com/office/drawing/2014/main" id="{058B2B0A-464C-41E3-A519-513D055E709E}"/>
                </a:ext>
              </a:extLst>
            </p:cNvPr>
            <p:cNvSpPr/>
            <p:nvPr/>
          </p:nvSpPr>
          <p:spPr>
            <a:xfrm>
              <a:off x="8704495" y="5525901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9" name="object 147">
              <a:extLst>
                <a:ext uri="{FF2B5EF4-FFF2-40B4-BE49-F238E27FC236}">
                  <a16:creationId xmlns:a16="http://schemas.microsoft.com/office/drawing/2014/main" id="{8D7F788F-568E-4D5A-A9A9-17883FF70784}"/>
                </a:ext>
              </a:extLst>
            </p:cNvPr>
            <p:cNvSpPr/>
            <p:nvPr/>
          </p:nvSpPr>
          <p:spPr>
            <a:xfrm>
              <a:off x="8704496" y="5525901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0" name="object 148">
              <a:extLst>
                <a:ext uri="{FF2B5EF4-FFF2-40B4-BE49-F238E27FC236}">
                  <a16:creationId xmlns:a16="http://schemas.microsoft.com/office/drawing/2014/main" id="{BF7888CE-524C-4388-97AB-61EF6010245F}"/>
                </a:ext>
              </a:extLst>
            </p:cNvPr>
            <p:cNvSpPr txBox="1"/>
            <p:nvPr/>
          </p:nvSpPr>
          <p:spPr>
            <a:xfrm>
              <a:off x="8837367" y="552638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51" name="object 149">
              <a:extLst>
                <a:ext uri="{FF2B5EF4-FFF2-40B4-BE49-F238E27FC236}">
                  <a16:creationId xmlns:a16="http://schemas.microsoft.com/office/drawing/2014/main" id="{23F9DBF6-5853-4AAD-A0A8-C60441C1A3E0}"/>
                </a:ext>
              </a:extLst>
            </p:cNvPr>
            <p:cNvSpPr/>
            <p:nvPr/>
          </p:nvSpPr>
          <p:spPr>
            <a:xfrm>
              <a:off x="8704495" y="570474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2" name="object 150">
              <a:extLst>
                <a:ext uri="{FF2B5EF4-FFF2-40B4-BE49-F238E27FC236}">
                  <a16:creationId xmlns:a16="http://schemas.microsoft.com/office/drawing/2014/main" id="{04FAA7A4-A13A-42F1-82E2-DEEF4312579F}"/>
                </a:ext>
              </a:extLst>
            </p:cNvPr>
            <p:cNvSpPr/>
            <p:nvPr/>
          </p:nvSpPr>
          <p:spPr>
            <a:xfrm>
              <a:off x="8704496" y="5704749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3" name="object 151">
              <a:extLst>
                <a:ext uri="{FF2B5EF4-FFF2-40B4-BE49-F238E27FC236}">
                  <a16:creationId xmlns:a16="http://schemas.microsoft.com/office/drawing/2014/main" id="{8505D604-56BB-42BE-A993-8022170B842E}"/>
                </a:ext>
              </a:extLst>
            </p:cNvPr>
            <p:cNvSpPr txBox="1"/>
            <p:nvPr/>
          </p:nvSpPr>
          <p:spPr>
            <a:xfrm>
              <a:off x="8837367" y="570523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54" name="object 152">
              <a:extLst>
                <a:ext uri="{FF2B5EF4-FFF2-40B4-BE49-F238E27FC236}">
                  <a16:creationId xmlns:a16="http://schemas.microsoft.com/office/drawing/2014/main" id="{3AD1A0F4-92CD-4416-AFAA-5B49C8A744C4}"/>
                </a:ext>
              </a:extLst>
            </p:cNvPr>
            <p:cNvSpPr/>
            <p:nvPr/>
          </p:nvSpPr>
          <p:spPr>
            <a:xfrm>
              <a:off x="9042244" y="5625263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5" name="object 153">
              <a:extLst>
                <a:ext uri="{FF2B5EF4-FFF2-40B4-BE49-F238E27FC236}">
                  <a16:creationId xmlns:a16="http://schemas.microsoft.com/office/drawing/2014/main" id="{DB2D3D43-07A6-4C03-9591-7C2F3DFE5D5E}"/>
                </a:ext>
              </a:extLst>
            </p:cNvPr>
            <p:cNvSpPr/>
            <p:nvPr/>
          </p:nvSpPr>
          <p:spPr>
            <a:xfrm>
              <a:off x="9012161" y="5644431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46" y="6855"/>
                  </a:lnTo>
                  <a:lnTo>
                    <a:pt x="24058" y="6855"/>
                  </a:lnTo>
                  <a:lnTo>
                    <a:pt x="11784" y="4582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59" y="4472"/>
                  </a:lnTo>
                  <a:lnTo>
                    <a:pt x="36493" y="6818"/>
                  </a:lnTo>
                  <a:lnTo>
                    <a:pt x="24058" y="6855"/>
                  </a:lnTo>
                  <a:lnTo>
                    <a:pt x="56746" y="685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6" name="object 154">
              <a:extLst>
                <a:ext uri="{FF2B5EF4-FFF2-40B4-BE49-F238E27FC236}">
                  <a16:creationId xmlns:a16="http://schemas.microsoft.com/office/drawing/2014/main" id="{C0BBC4CC-DCFC-4031-A4BC-DA9E01CE74F2}"/>
                </a:ext>
              </a:extLst>
            </p:cNvPr>
            <p:cNvSpPr/>
            <p:nvPr/>
          </p:nvSpPr>
          <p:spPr>
            <a:xfrm>
              <a:off x="9042244" y="5446414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7" name="object 155">
              <a:extLst>
                <a:ext uri="{FF2B5EF4-FFF2-40B4-BE49-F238E27FC236}">
                  <a16:creationId xmlns:a16="http://schemas.microsoft.com/office/drawing/2014/main" id="{D2960CA9-4841-4AEA-91D1-222A86D66FDF}"/>
                </a:ext>
              </a:extLst>
            </p:cNvPr>
            <p:cNvSpPr/>
            <p:nvPr/>
          </p:nvSpPr>
          <p:spPr>
            <a:xfrm>
              <a:off x="9012161" y="5465583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2" y="60313"/>
                  </a:lnTo>
                  <a:lnTo>
                    <a:pt x="56751" y="6845"/>
                  </a:lnTo>
                  <a:lnTo>
                    <a:pt x="24062" y="6845"/>
                  </a:lnTo>
                  <a:lnTo>
                    <a:pt x="11786" y="4576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6" y="4463"/>
                  </a:lnTo>
                  <a:lnTo>
                    <a:pt x="36498" y="6807"/>
                  </a:lnTo>
                  <a:lnTo>
                    <a:pt x="24062" y="6845"/>
                  </a:lnTo>
                  <a:lnTo>
                    <a:pt x="56751" y="684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8" name="object 156">
              <a:extLst>
                <a:ext uri="{FF2B5EF4-FFF2-40B4-BE49-F238E27FC236}">
                  <a16:creationId xmlns:a16="http://schemas.microsoft.com/office/drawing/2014/main" id="{72EB85C5-664F-45CD-A3F2-2DE108CDBF52}"/>
                </a:ext>
              </a:extLst>
            </p:cNvPr>
            <p:cNvSpPr/>
            <p:nvPr/>
          </p:nvSpPr>
          <p:spPr>
            <a:xfrm>
              <a:off x="8702865" y="588359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9" name="object 157">
              <a:extLst>
                <a:ext uri="{FF2B5EF4-FFF2-40B4-BE49-F238E27FC236}">
                  <a16:creationId xmlns:a16="http://schemas.microsoft.com/office/drawing/2014/main" id="{73FC95A8-E436-4219-8E64-ACF2193E43B8}"/>
                </a:ext>
              </a:extLst>
            </p:cNvPr>
            <p:cNvSpPr/>
            <p:nvPr/>
          </p:nvSpPr>
          <p:spPr>
            <a:xfrm>
              <a:off x="8702864" y="5883597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0" name="object 158">
              <a:extLst>
                <a:ext uri="{FF2B5EF4-FFF2-40B4-BE49-F238E27FC236}">
                  <a16:creationId xmlns:a16="http://schemas.microsoft.com/office/drawing/2014/main" id="{8B366872-4888-479F-8334-8729A5330DC4}"/>
                </a:ext>
              </a:extLst>
            </p:cNvPr>
            <p:cNvSpPr txBox="1"/>
            <p:nvPr/>
          </p:nvSpPr>
          <p:spPr>
            <a:xfrm>
              <a:off x="8835732" y="588409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61" name="object 159">
              <a:extLst>
                <a:ext uri="{FF2B5EF4-FFF2-40B4-BE49-F238E27FC236}">
                  <a16:creationId xmlns:a16="http://schemas.microsoft.com/office/drawing/2014/main" id="{832FC035-E886-4003-8AE6-8D3FEE587B72}"/>
                </a:ext>
              </a:extLst>
            </p:cNvPr>
            <p:cNvSpPr/>
            <p:nvPr/>
          </p:nvSpPr>
          <p:spPr>
            <a:xfrm>
              <a:off x="8702865" y="6062458"/>
              <a:ext cx="675490" cy="99363"/>
            </a:xfrm>
            <a:custGeom>
              <a:avLst/>
              <a:gdLst/>
              <a:ahLst/>
              <a:cxnLst/>
              <a:rect l="l" t="t" r="r" b="b"/>
              <a:pathLst>
                <a:path w="675490" h="99363">
                  <a:moveTo>
                    <a:pt x="0" y="99363"/>
                  </a:moveTo>
                  <a:lnTo>
                    <a:pt x="675490" y="99363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3"/>
                  </a:lnTo>
                  <a:close/>
                </a:path>
              </a:pathLst>
            </a:custGeom>
            <a:solidFill>
              <a:srgbClr val="EAEFF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2" name="object 160">
              <a:extLst>
                <a:ext uri="{FF2B5EF4-FFF2-40B4-BE49-F238E27FC236}">
                  <a16:creationId xmlns:a16="http://schemas.microsoft.com/office/drawing/2014/main" id="{00067720-A889-42DD-8B14-6722E6EB7A22}"/>
                </a:ext>
              </a:extLst>
            </p:cNvPr>
            <p:cNvSpPr/>
            <p:nvPr/>
          </p:nvSpPr>
          <p:spPr>
            <a:xfrm>
              <a:off x="8702864" y="6062458"/>
              <a:ext cx="675490" cy="99363"/>
            </a:xfrm>
            <a:custGeom>
              <a:avLst/>
              <a:gdLst/>
              <a:ahLst/>
              <a:cxnLst/>
              <a:rect l="l" t="t" r="r" b="b"/>
              <a:pathLst>
                <a:path w="675490" h="99363">
                  <a:moveTo>
                    <a:pt x="0" y="99363"/>
                  </a:moveTo>
                  <a:lnTo>
                    <a:pt x="675490" y="99363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3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3" name="object 161">
              <a:extLst>
                <a:ext uri="{FF2B5EF4-FFF2-40B4-BE49-F238E27FC236}">
                  <a16:creationId xmlns:a16="http://schemas.microsoft.com/office/drawing/2014/main" id="{C601C8A2-A6C2-4588-8745-C6D2F003FC26}"/>
                </a:ext>
              </a:extLst>
            </p:cNvPr>
            <p:cNvSpPr txBox="1"/>
            <p:nvPr/>
          </p:nvSpPr>
          <p:spPr>
            <a:xfrm>
              <a:off x="8835732" y="606294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64" name="object 162">
              <a:extLst>
                <a:ext uri="{FF2B5EF4-FFF2-40B4-BE49-F238E27FC236}">
                  <a16:creationId xmlns:a16="http://schemas.microsoft.com/office/drawing/2014/main" id="{2D926B3D-E894-4BCE-AA42-422DA898B9E1}"/>
                </a:ext>
              </a:extLst>
            </p:cNvPr>
            <p:cNvSpPr/>
            <p:nvPr/>
          </p:nvSpPr>
          <p:spPr>
            <a:xfrm>
              <a:off x="9040610" y="5982959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5" name="object 163">
              <a:extLst>
                <a:ext uri="{FF2B5EF4-FFF2-40B4-BE49-F238E27FC236}">
                  <a16:creationId xmlns:a16="http://schemas.microsoft.com/office/drawing/2014/main" id="{DBFC9573-DEFD-4BD3-BD96-54BA384ECCC2}"/>
                </a:ext>
              </a:extLst>
            </p:cNvPr>
            <p:cNvSpPr/>
            <p:nvPr/>
          </p:nvSpPr>
          <p:spPr>
            <a:xfrm>
              <a:off x="9010526" y="6002141"/>
              <a:ext cx="48767" cy="60313"/>
            </a:xfrm>
            <a:custGeom>
              <a:avLst/>
              <a:gdLst/>
              <a:ahLst/>
              <a:cxnLst/>
              <a:rect l="l" t="t" r="r" b="b"/>
              <a:pathLst>
                <a:path w="48767" h="60313">
                  <a:moveTo>
                    <a:pt x="0" y="0"/>
                  </a:moveTo>
                  <a:lnTo>
                    <a:pt x="30083" y="60313"/>
                  </a:lnTo>
                  <a:lnTo>
                    <a:pt x="47970" y="6845"/>
                  </a:lnTo>
                  <a:lnTo>
                    <a:pt x="24067" y="6845"/>
                  </a:lnTo>
                  <a:lnTo>
                    <a:pt x="11791" y="4576"/>
                  </a:lnTo>
                  <a:lnTo>
                    <a:pt x="0" y="0"/>
                  </a:lnTo>
                  <a:close/>
                </a:path>
                <a:path w="48767" h="60313">
                  <a:moveTo>
                    <a:pt x="48767" y="4463"/>
                  </a:moveTo>
                  <a:lnTo>
                    <a:pt x="36501" y="6808"/>
                  </a:lnTo>
                  <a:lnTo>
                    <a:pt x="24067" y="6845"/>
                  </a:lnTo>
                  <a:lnTo>
                    <a:pt x="47970" y="6845"/>
                  </a:lnTo>
                  <a:lnTo>
                    <a:pt x="48767" y="446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6" name="object 164">
              <a:extLst>
                <a:ext uri="{FF2B5EF4-FFF2-40B4-BE49-F238E27FC236}">
                  <a16:creationId xmlns:a16="http://schemas.microsoft.com/office/drawing/2014/main" id="{629CBA27-70DC-4DAA-82E2-F51C101FEE5D}"/>
                </a:ext>
              </a:extLst>
            </p:cNvPr>
            <p:cNvSpPr/>
            <p:nvPr/>
          </p:nvSpPr>
          <p:spPr>
            <a:xfrm>
              <a:off x="9040610" y="5804111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7" name="object 165">
              <a:extLst>
                <a:ext uri="{FF2B5EF4-FFF2-40B4-BE49-F238E27FC236}">
                  <a16:creationId xmlns:a16="http://schemas.microsoft.com/office/drawing/2014/main" id="{0FA06D2C-B196-4754-8CB4-7CB2178B1F70}"/>
                </a:ext>
              </a:extLst>
            </p:cNvPr>
            <p:cNvSpPr/>
            <p:nvPr/>
          </p:nvSpPr>
          <p:spPr>
            <a:xfrm>
              <a:off x="9010526" y="5823293"/>
              <a:ext cx="60166" cy="60313"/>
            </a:xfrm>
            <a:custGeom>
              <a:avLst/>
              <a:gdLst/>
              <a:ahLst/>
              <a:cxnLst/>
              <a:rect l="l" t="t" r="r" b="b"/>
              <a:pathLst>
                <a:path w="60166" h="60313">
                  <a:moveTo>
                    <a:pt x="0" y="0"/>
                  </a:moveTo>
                  <a:lnTo>
                    <a:pt x="30083" y="60313"/>
                  </a:lnTo>
                  <a:lnTo>
                    <a:pt x="56751" y="6845"/>
                  </a:lnTo>
                  <a:lnTo>
                    <a:pt x="24067" y="6845"/>
                  </a:lnTo>
                  <a:lnTo>
                    <a:pt x="11791" y="4576"/>
                  </a:lnTo>
                  <a:lnTo>
                    <a:pt x="0" y="0"/>
                  </a:lnTo>
                  <a:close/>
                </a:path>
                <a:path w="60166" h="60313">
                  <a:moveTo>
                    <a:pt x="60166" y="0"/>
                  </a:moveTo>
                  <a:lnTo>
                    <a:pt x="48767" y="4464"/>
                  </a:lnTo>
                  <a:lnTo>
                    <a:pt x="36501" y="6808"/>
                  </a:lnTo>
                  <a:lnTo>
                    <a:pt x="24067" y="6845"/>
                  </a:lnTo>
                  <a:lnTo>
                    <a:pt x="56751" y="6845"/>
                  </a:lnTo>
                  <a:lnTo>
                    <a:pt x="60166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8" name="object 166">
              <a:extLst>
                <a:ext uri="{FF2B5EF4-FFF2-40B4-BE49-F238E27FC236}">
                  <a16:creationId xmlns:a16="http://schemas.microsoft.com/office/drawing/2014/main" id="{5160B287-3525-427A-93B0-1D0EFC5F46AF}"/>
                </a:ext>
              </a:extLst>
            </p:cNvPr>
            <p:cNvSpPr/>
            <p:nvPr/>
          </p:nvSpPr>
          <p:spPr>
            <a:xfrm>
              <a:off x="9037340" y="259775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9" name="object 167">
              <a:extLst>
                <a:ext uri="{FF2B5EF4-FFF2-40B4-BE49-F238E27FC236}">
                  <a16:creationId xmlns:a16="http://schemas.microsoft.com/office/drawing/2014/main" id="{062A79CB-3B72-4EE3-BB8B-534301C3EAA6}"/>
                </a:ext>
              </a:extLst>
            </p:cNvPr>
            <p:cNvSpPr/>
            <p:nvPr/>
          </p:nvSpPr>
          <p:spPr>
            <a:xfrm>
              <a:off x="9007256" y="278917"/>
              <a:ext cx="60167" cy="60313"/>
            </a:xfrm>
            <a:custGeom>
              <a:avLst/>
              <a:gdLst/>
              <a:ahLst/>
              <a:cxnLst/>
              <a:rect l="l" t="t" r="r" b="b"/>
              <a:pathLst>
                <a:path w="60167" h="60313">
                  <a:moveTo>
                    <a:pt x="0" y="0"/>
                  </a:moveTo>
                  <a:lnTo>
                    <a:pt x="30083" y="60313"/>
                  </a:lnTo>
                  <a:lnTo>
                    <a:pt x="56748" y="6855"/>
                  </a:lnTo>
                  <a:lnTo>
                    <a:pt x="24068" y="6855"/>
                  </a:lnTo>
                  <a:lnTo>
                    <a:pt x="11791" y="4582"/>
                  </a:lnTo>
                  <a:lnTo>
                    <a:pt x="0" y="0"/>
                  </a:lnTo>
                  <a:close/>
                </a:path>
                <a:path w="60167" h="60313">
                  <a:moveTo>
                    <a:pt x="60167" y="0"/>
                  </a:moveTo>
                  <a:lnTo>
                    <a:pt x="48766" y="4472"/>
                  </a:lnTo>
                  <a:lnTo>
                    <a:pt x="36503" y="6818"/>
                  </a:lnTo>
                  <a:lnTo>
                    <a:pt x="24068" y="6855"/>
                  </a:lnTo>
                  <a:lnTo>
                    <a:pt x="56748" y="6855"/>
                  </a:lnTo>
                  <a:lnTo>
                    <a:pt x="6016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0" name="object 168">
              <a:extLst>
                <a:ext uri="{FF2B5EF4-FFF2-40B4-BE49-F238E27FC236}">
                  <a16:creationId xmlns:a16="http://schemas.microsoft.com/office/drawing/2014/main" id="{225816D3-7092-4B09-A48F-2DAE8A65AF2A}"/>
                </a:ext>
              </a:extLst>
            </p:cNvPr>
            <p:cNvSpPr/>
            <p:nvPr/>
          </p:nvSpPr>
          <p:spPr>
            <a:xfrm>
              <a:off x="9037340" y="6161821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1" name="object 169">
              <a:extLst>
                <a:ext uri="{FF2B5EF4-FFF2-40B4-BE49-F238E27FC236}">
                  <a16:creationId xmlns:a16="http://schemas.microsoft.com/office/drawing/2014/main" id="{6C753000-144F-4489-A7C3-B52432473AFD}"/>
                </a:ext>
              </a:extLst>
            </p:cNvPr>
            <p:cNvSpPr/>
            <p:nvPr/>
          </p:nvSpPr>
          <p:spPr>
            <a:xfrm>
              <a:off x="9007256" y="6180989"/>
              <a:ext cx="60167" cy="60313"/>
            </a:xfrm>
            <a:custGeom>
              <a:avLst/>
              <a:gdLst/>
              <a:ahLst/>
              <a:cxnLst/>
              <a:rect l="l" t="t" r="r" b="b"/>
              <a:pathLst>
                <a:path w="60167" h="60313">
                  <a:moveTo>
                    <a:pt x="0" y="0"/>
                  </a:moveTo>
                  <a:lnTo>
                    <a:pt x="30083" y="60313"/>
                  </a:lnTo>
                  <a:lnTo>
                    <a:pt x="56752" y="6845"/>
                  </a:lnTo>
                  <a:lnTo>
                    <a:pt x="24071" y="6845"/>
                  </a:lnTo>
                  <a:lnTo>
                    <a:pt x="11792" y="4576"/>
                  </a:lnTo>
                  <a:lnTo>
                    <a:pt x="0" y="0"/>
                  </a:lnTo>
                  <a:close/>
                </a:path>
                <a:path w="60167" h="60313">
                  <a:moveTo>
                    <a:pt x="60167" y="0"/>
                  </a:moveTo>
                  <a:lnTo>
                    <a:pt x="48772" y="4464"/>
                  </a:lnTo>
                  <a:lnTo>
                    <a:pt x="36507" y="6808"/>
                  </a:lnTo>
                  <a:lnTo>
                    <a:pt x="24071" y="6845"/>
                  </a:lnTo>
                  <a:lnTo>
                    <a:pt x="56752" y="6845"/>
                  </a:lnTo>
                  <a:lnTo>
                    <a:pt x="6016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2" name="object 170">
              <a:extLst>
                <a:ext uri="{FF2B5EF4-FFF2-40B4-BE49-F238E27FC236}">
                  <a16:creationId xmlns:a16="http://schemas.microsoft.com/office/drawing/2014/main" id="{1842D642-9B49-4F06-B7CF-8674668C2DA5}"/>
                </a:ext>
              </a:extLst>
            </p:cNvPr>
            <p:cNvSpPr txBox="1"/>
            <p:nvPr/>
          </p:nvSpPr>
          <p:spPr>
            <a:xfrm>
              <a:off x="8906614" y="6241792"/>
              <a:ext cx="2609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a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g pool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73" name="object 171">
              <a:extLst>
                <a:ext uri="{FF2B5EF4-FFF2-40B4-BE49-F238E27FC236}">
                  <a16:creationId xmlns:a16="http://schemas.microsoft.com/office/drawing/2014/main" id="{80AF34BA-FCE7-4303-9160-C17408365334}"/>
                </a:ext>
              </a:extLst>
            </p:cNvPr>
            <p:cNvSpPr/>
            <p:nvPr/>
          </p:nvSpPr>
          <p:spPr>
            <a:xfrm>
              <a:off x="9032450" y="6340669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4" name="object 172">
              <a:extLst>
                <a:ext uri="{FF2B5EF4-FFF2-40B4-BE49-F238E27FC236}">
                  <a16:creationId xmlns:a16="http://schemas.microsoft.com/office/drawing/2014/main" id="{B92EA8B6-2857-4BD5-9EA6-37412CB9AB7D}"/>
                </a:ext>
              </a:extLst>
            </p:cNvPr>
            <p:cNvSpPr/>
            <p:nvPr/>
          </p:nvSpPr>
          <p:spPr>
            <a:xfrm>
              <a:off x="9002366" y="6359838"/>
              <a:ext cx="48761" cy="60317"/>
            </a:xfrm>
            <a:custGeom>
              <a:avLst/>
              <a:gdLst/>
              <a:ahLst/>
              <a:cxnLst/>
              <a:rect l="l" t="t" r="r" b="b"/>
              <a:pathLst>
                <a:path w="48761" h="60317">
                  <a:moveTo>
                    <a:pt x="0" y="0"/>
                  </a:moveTo>
                  <a:lnTo>
                    <a:pt x="30083" y="60317"/>
                  </a:lnTo>
                  <a:lnTo>
                    <a:pt x="47964" y="6855"/>
                  </a:lnTo>
                  <a:lnTo>
                    <a:pt x="24064" y="6855"/>
                  </a:lnTo>
                  <a:lnTo>
                    <a:pt x="11789" y="4582"/>
                  </a:lnTo>
                  <a:lnTo>
                    <a:pt x="0" y="0"/>
                  </a:lnTo>
                  <a:close/>
                </a:path>
                <a:path w="48761" h="60317">
                  <a:moveTo>
                    <a:pt x="48761" y="4472"/>
                  </a:moveTo>
                  <a:lnTo>
                    <a:pt x="36497" y="6818"/>
                  </a:lnTo>
                  <a:lnTo>
                    <a:pt x="24064" y="6855"/>
                  </a:lnTo>
                  <a:lnTo>
                    <a:pt x="47964" y="6855"/>
                  </a:lnTo>
                  <a:lnTo>
                    <a:pt x="48761" y="44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5" name="object 173">
              <a:extLst>
                <a:ext uri="{FF2B5EF4-FFF2-40B4-BE49-F238E27FC236}">
                  <a16:creationId xmlns:a16="http://schemas.microsoft.com/office/drawing/2014/main" id="{7847DD05-831D-4A12-8E86-31258F5328C3}"/>
                </a:ext>
              </a:extLst>
            </p:cNvPr>
            <p:cNvSpPr/>
            <p:nvPr/>
          </p:nvSpPr>
          <p:spPr>
            <a:xfrm>
              <a:off x="8694704" y="642015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6" name="object 174">
              <a:extLst>
                <a:ext uri="{FF2B5EF4-FFF2-40B4-BE49-F238E27FC236}">
                  <a16:creationId xmlns:a16="http://schemas.microsoft.com/office/drawing/2014/main" id="{6127AE10-28D5-4B65-9568-868A273FB7E9}"/>
                </a:ext>
              </a:extLst>
            </p:cNvPr>
            <p:cNvSpPr txBox="1"/>
            <p:nvPr/>
          </p:nvSpPr>
          <p:spPr>
            <a:xfrm>
              <a:off x="8917370" y="6420645"/>
              <a:ext cx="230504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5" dirty="0">
                  <a:latin typeface="Calibri Light"/>
                  <a:cs typeface="Calibri Light"/>
                </a:rPr>
                <a:t>fc </a:t>
              </a:r>
              <a:r>
                <a:rPr sz="550" spc="-10" dirty="0">
                  <a:latin typeface="Calibri Light"/>
                  <a:cs typeface="Calibri Light"/>
                </a:rPr>
                <a:t>1000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77" name="object 175">
              <a:extLst>
                <a:ext uri="{FF2B5EF4-FFF2-40B4-BE49-F238E27FC236}">
                  <a16:creationId xmlns:a16="http://schemas.microsoft.com/office/drawing/2014/main" id="{B6EEFC86-E8DF-4346-9977-E30AEF023822}"/>
                </a:ext>
              </a:extLst>
            </p:cNvPr>
            <p:cNvSpPr/>
            <p:nvPr/>
          </p:nvSpPr>
          <p:spPr>
            <a:xfrm>
              <a:off x="9676800" y="433361"/>
              <a:ext cx="999107" cy="581270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8" name="object 176">
              <a:extLst>
                <a:ext uri="{FF2B5EF4-FFF2-40B4-BE49-F238E27FC236}">
                  <a16:creationId xmlns:a16="http://schemas.microsoft.com/office/drawing/2014/main" id="{9F44CB90-6D49-4A97-8EB8-F71102FEE5D6}"/>
                </a:ext>
              </a:extLst>
            </p:cNvPr>
            <p:cNvSpPr/>
            <p:nvPr/>
          </p:nvSpPr>
          <p:spPr>
            <a:xfrm>
              <a:off x="9686853" y="160413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solidFill>
              <a:srgbClr val="FD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9" name="object 177">
              <a:extLst>
                <a:ext uri="{FF2B5EF4-FFF2-40B4-BE49-F238E27FC236}">
                  <a16:creationId xmlns:a16="http://schemas.microsoft.com/office/drawing/2014/main" id="{7C08C6F4-D578-4B8A-AAB7-3ADD922AABE4}"/>
                </a:ext>
              </a:extLst>
            </p:cNvPr>
            <p:cNvSpPr/>
            <p:nvPr/>
          </p:nvSpPr>
          <p:spPr>
            <a:xfrm>
              <a:off x="9686854" y="160412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0" name="object 178">
              <a:extLst>
                <a:ext uri="{FF2B5EF4-FFF2-40B4-BE49-F238E27FC236}">
                  <a16:creationId xmlns:a16="http://schemas.microsoft.com/office/drawing/2014/main" id="{89156BD6-7A91-472B-AC01-D71894AFA9BF}"/>
                </a:ext>
              </a:extLst>
            </p:cNvPr>
            <p:cNvSpPr txBox="1"/>
            <p:nvPr/>
          </p:nvSpPr>
          <p:spPr>
            <a:xfrm>
              <a:off x="9790134" y="160870"/>
              <a:ext cx="46926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7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7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</a:t>
              </a:r>
              <a:r>
                <a:rPr sz="550" spc="-15" dirty="0">
                  <a:latin typeface="Calibri Light"/>
                  <a:cs typeface="Calibri Light"/>
                </a:rPr>
                <a:t>4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1" name="object 179">
              <a:extLst>
                <a:ext uri="{FF2B5EF4-FFF2-40B4-BE49-F238E27FC236}">
                  <a16:creationId xmlns:a16="http://schemas.microsoft.com/office/drawing/2014/main" id="{01F7F624-43F5-49EB-B402-D3CFD763C153}"/>
                </a:ext>
              </a:extLst>
            </p:cNvPr>
            <p:cNvSpPr txBox="1"/>
            <p:nvPr/>
          </p:nvSpPr>
          <p:spPr>
            <a:xfrm>
              <a:off x="9902761" y="339745"/>
              <a:ext cx="24384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5" dirty="0">
                  <a:latin typeface="Calibri Light"/>
                  <a:cs typeface="Calibri Light"/>
                </a:rPr>
                <a:t>pool,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2" name="object 180">
              <a:extLst>
                <a:ext uri="{FF2B5EF4-FFF2-40B4-BE49-F238E27FC236}">
                  <a16:creationId xmlns:a16="http://schemas.microsoft.com/office/drawing/2014/main" id="{2CE811AD-A5AF-4355-9DFA-51D2017DE119}"/>
                </a:ext>
              </a:extLst>
            </p:cNvPr>
            <p:cNvSpPr txBox="1"/>
            <p:nvPr/>
          </p:nvSpPr>
          <p:spPr>
            <a:xfrm>
              <a:off x="9835506" y="518483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3" name="object 181">
              <a:extLst>
                <a:ext uri="{FF2B5EF4-FFF2-40B4-BE49-F238E27FC236}">
                  <a16:creationId xmlns:a16="http://schemas.microsoft.com/office/drawing/2014/main" id="{EF84466E-7454-4985-A035-BE69F3F13AD7}"/>
                </a:ext>
              </a:extLst>
            </p:cNvPr>
            <p:cNvSpPr txBox="1"/>
            <p:nvPr/>
          </p:nvSpPr>
          <p:spPr>
            <a:xfrm>
              <a:off x="9835506" y="697359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4" name="object 182">
              <a:extLst>
                <a:ext uri="{FF2B5EF4-FFF2-40B4-BE49-F238E27FC236}">
                  <a16:creationId xmlns:a16="http://schemas.microsoft.com/office/drawing/2014/main" id="{EAA7AC6F-3D0A-4428-A38F-47A2B19B803C}"/>
                </a:ext>
              </a:extLst>
            </p:cNvPr>
            <p:cNvSpPr txBox="1"/>
            <p:nvPr/>
          </p:nvSpPr>
          <p:spPr>
            <a:xfrm>
              <a:off x="9835506" y="876234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5" name="object 183">
              <a:extLst>
                <a:ext uri="{FF2B5EF4-FFF2-40B4-BE49-F238E27FC236}">
                  <a16:creationId xmlns:a16="http://schemas.microsoft.com/office/drawing/2014/main" id="{25441E3A-9FE2-45EF-B349-3F95CA988C07}"/>
                </a:ext>
              </a:extLst>
            </p:cNvPr>
            <p:cNvSpPr txBox="1"/>
            <p:nvPr/>
          </p:nvSpPr>
          <p:spPr>
            <a:xfrm>
              <a:off x="9835506" y="1055110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6" name="object 184">
              <a:extLst>
                <a:ext uri="{FF2B5EF4-FFF2-40B4-BE49-F238E27FC236}">
                  <a16:creationId xmlns:a16="http://schemas.microsoft.com/office/drawing/2014/main" id="{F1724EC5-F12A-4DEC-9282-D19BEBA96AA8}"/>
                </a:ext>
              </a:extLst>
            </p:cNvPr>
            <p:cNvSpPr txBox="1"/>
            <p:nvPr/>
          </p:nvSpPr>
          <p:spPr>
            <a:xfrm>
              <a:off x="9833871" y="1233986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7" name="object 185">
              <a:extLst>
                <a:ext uri="{FF2B5EF4-FFF2-40B4-BE49-F238E27FC236}">
                  <a16:creationId xmlns:a16="http://schemas.microsoft.com/office/drawing/2014/main" id="{F03CC19A-3A08-4F91-BE9C-0B36BAABB839}"/>
                </a:ext>
              </a:extLst>
            </p:cNvPr>
            <p:cNvSpPr txBox="1"/>
            <p:nvPr/>
          </p:nvSpPr>
          <p:spPr>
            <a:xfrm>
              <a:off x="9833871" y="1412862"/>
              <a:ext cx="3752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64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8" name="object 186">
              <a:extLst>
                <a:ext uri="{FF2B5EF4-FFF2-40B4-BE49-F238E27FC236}">
                  <a16:creationId xmlns:a16="http://schemas.microsoft.com/office/drawing/2014/main" id="{89A7C3C9-638F-4244-8305-164322317DAA}"/>
                </a:ext>
              </a:extLst>
            </p:cNvPr>
            <p:cNvSpPr txBox="1"/>
            <p:nvPr/>
          </p:nvSpPr>
          <p:spPr>
            <a:xfrm>
              <a:off x="9771095" y="1591600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</a:t>
              </a:r>
              <a:r>
                <a:rPr sz="550" spc="-15" dirty="0">
                  <a:latin typeface="Calibri Light"/>
                  <a:cs typeface="Calibri Light"/>
                </a:rPr>
                <a:t>8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89" name="object 187">
              <a:extLst>
                <a:ext uri="{FF2B5EF4-FFF2-40B4-BE49-F238E27FC236}">
                  <a16:creationId xmlns:a16="http://schemas.microsoft.com/office/drawing/2014/main" id="{53EC0050-B451-4675-960F-8C0DCFE77364}"/>
                </a:ext>
              </a:extLst>
            </p:cNvPr>
            <p:cNvSpPr txBox="1"/>
            <p:nvPr/>
          </p:nvSpPr>
          <p:spPr>
            <a:xfrm>
              <a:off x="9818102" y="1770476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0" name="object 188">
              <a:extLst>
                <a:ext uri="{FF2B5EF4-FFF2-40B4-BE49-F238E27FC236}">
                  <a16:creationId xmlns:a16="http://schemas.microsoft.com/office/drawing/2014/main" id="{1A88315A-8D39-402B-8DC0-31D0FAAAB986}"/>
                </a:ext>
              </a:extLst>
            </p:cNvPr>
            <p:cNvSpPr txBox="1"/>
            <p:nvPr/>
          </p:nvSpPr>
          <p:spPr>
            <a:xfrm>
              <a:off x="9816467" y="194935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1" name="object 189">
              <a:extLst>
                <a:ext uri="{FF2B5EF4-FFF2-40B4-BE49-F238E27FC236}">
                  <a16:creationId xmlns:a16="http://schemas.microsoft.com/office/drawing/2014/main" id="{7B9D14D9-4C3D-49F1-AF1A-9B44FC1DE591}"/>
                </a:ext>
              </a:extLst>
            </p:cNvPr>
            <p:cNvSpPr txBox="1"/>
            <p:nvPr/>
          </p:nvSpPr>
          <p:spPr>
            <a:xfrm>
              <a:off x="9816467" y="212822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2" name="object 190">
              <a:extLst>
                <a:ext uri="{FF2B5EF4-FFF2-40B4-BE49-F238E27FC236}">
                  <a16:creationId xmlns:a16="http://schemas.microsoft.com/office/drawing/2014/main" id="{F30A0513-67C3-40DC-A282-0074D76C9F13}"/>
                </a:ext>
              </a:extLst>
            </p:cNvPr>
            <p:cNvSpPr txBox="1"/>
            <p:nvPr/>
          </p:nvSpPr>
          <p:spPr>
            <a:xfrm>
              <a:off x="9816467" y="230710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3" name="object 191">
              <a:extLst>
                <a:ext uri="{FF2B5EF4-FFF2-40B4-BE49-F238E27FC236}">
                  <a16:creationId xmlns:a16="http://schemas.microsoft.com/office/drawing/2014/main" id="{CC669FEF-E554-48D4-A6F4-1E336AEB011A}"/>
                </a:ext>
              </a:extLst>
            </p:cNvPr>
            <p:cNvSpPr txBox="1"/>
            <p:nvPr/>
          </p:nvSpPr>
          <p:spPr>
            <a:xfrm>
              <a:off x="9816467" y="2485979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4" name="object 192">
              <a:extLst>
                <a:ext uri="{FF2B5EF4-FFF2-40B4-BE49-F238E27FC236}">
                  <a16:creationId xmlns:a16="http://schemas.microsoft.com/office/drawing/2014/main" id="{35F32F82-3C64-427D-BD70-142212F10CCB}"/>
                </a:ext>
              </a:extLst>
            </p:cNvPr>
            <p:cNvSpPr txBox="1"/>
            <p:nvPr/>
          </p:nvSpPr>
          <p:spPr>
            <a:xfrm>
              <a:off x="9814832" y="266471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5" name="object 193">
              <a:extLst>
                <a:ext uri="{FF2B5EF4-FFF2-40B4-BE49-F238E27FC236}">
                  <a16:creationId xmlns:a16="http://schemas.microsoft.com/office/drawing/2014/main" id="{7D7AD72B-4405-46D8-8439-99FBE6A3FA40}"/>
                </a:ext>
              </a:extLst>
            </p:cNvPr>
            <p:cNvSpPr txBox="1"/>
            <p:nvPr/>
          </p:nvSpPr>
          <p:spPr>
            <a:xfrm>
              <a:off x="9814832" y="284359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128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6" name="object 194">
              <a:extLst>
                <a:ext uri="{FF2B5EF4-FFF2-40B4-BE49-F238E27FC236}">
                  <a16:creationId xmlns:a16="http://schemas.microsoft.com/office/drawing/2014/main" id="{A3CF972E-39FB-4F1A-B84E-AEE7F4F68DA2}"/>
                </a:ext>
              </a:extLst>
            </p:cNvPr>
            <p:cNvSpPr txBox="1"/>
            <p:nvPr/>
          </p:nvSpPr>
          <p:spPr>
            <a:xfrm>
              <a:off x="9769460" y="3022469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</a:t>
              </a:r>
              <a:r>
                <a:rPr sz="550" spc="-15" dirty="0">
                  <a:latin typeface="Calibri Light"/>
                  <a:cs typeface="Calibri Light"/>
                </a:rPr>
                <a:t>6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7" name="object 195">
              <a:extLst>
                <a:ext uri="{FF2B5EF4-FFF2-40B4-BE49-F238E27FC236}">
                  <a16:creationId xmlns:a16="http://schemas.microsoft.com/office/drawing/2014/main" id="{CDC66644-0759-4901-959A-6D4FE261F48F}"/>
                </a:ext>
              </a:extLst>
            </p:cNvPr>
            <p:cNvSpPr txBox="1"/>
            <p:nvPr/>
          </p:nvSpPr>
          <p:spPr>
            <a:xfrm>
              <a:off x="9816467" y="3201344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8" name="object 196">
              <a:extLst>
                <a:ext uri="{FF2B5EF4-FFF2-40B4-BE49-F238E27FC236}">
                  <a16:creationId xmlns:a16="http://schemas.microsoft.com/office/drawing/2014/main" id="{029F115F-5324-4D0A-8299-F9CDE78265D1}"/>
                </a:ext>
              </a:extLst>
            </p:cNvPr>
            <p:cNvSpPr txBox="1"/>
            <p:nvPr/>
          </p:nvSpPr>
          <p:spPr>
            <a:xfrm>
              <a:off x="9818102" y="3380220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199" name="object 197">
              <a:extLst>
                <a:ext uri="{FF2B5EF4-FFF2-40B4-BE49-F238E27FC236}">
                  <a16:creationId xmlns:a16="http://schemas.microsoft.com/office/drawing/2014/main" id="{5D4319FE-0D32-415A-9C5B-E868B2EEBBF5}"/>
                </a:ext>
              </a:extLst>
            </p:cNvPr>
            <p:cNvSpPr txBox="1"/>
            <p:nvPr/>
          </p:nvSpPr>
          <p:spPr>
            <a:xfrm>
              <a:off x="9818102" y="3558958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0" name="object 198">
              <a:extLst>
                <a:ext uri="{FF2B5EF4-FFF2-40B4-BE49-F238E27FC236}">
                  <a16:creationId xmlns:a16="http://schemas.microsoft.com/office/drawing/2014/main" id="{759ED7DB-5143-45A9-A835-A9A3FACB0249}"/>
                </a:ext>
              </a:extLst>
            </p:cNvPr>
            <p:cNvSpPr txBox="1"/>
            <p:nvPr/>
          </p:nvSpPr>
          <p:spPr>
            <a:xfrm>
              <a:off x="9818102" y="3737834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1" name="object 199">
              <a:extLst>
                <a:ext uri="{FF2B5EF4-FFF2-40B4-BE49-F238E27FC236}">
                  <a16:creationId xmlns:a16="http://schemas.microsoft.com/office/drawing/2014/main" id="{F95199F5-ED19-43AF-A971-BFCAB3F5A35E}"/>
                </a:ext>
              </a:extLst>
            </p:cNvPr>
            <p:cNvSpPr txBox="1"/>
            <p:nvPr/>
          </p:nvSpPr>
          <p:spPr>
            <a:xfrm>
              <a:off x="9818102" y="3916709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2" name="object 200">
              <a:extLst>
                <a:ext uri="{FF2B5EF4-FFF2-40B4-BE49-F238E27FC236}">
                  <a16:creationId xmlns:a16="http://schemas.microsoft.com/office/drawing/2014/main" id="{9E29D08A-11CB-46D2-88BD-BCDFE35B21D4}"/>
                </a:ext>
              </a:extLst>
            </p:cNvPr>
            <p:cNvSpPr txBox="1"/>
            <p:nvPr/>
          </p:nvSpPr>
          <p:spPr>
            <a:xfrm>
              <a:off x="9816467" y="409558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3" name="object 201">
              <a:extLst>
                <a:ext uri="{FF2B5EF4-FFF2-40B4-BE49-F238E27FC236}">
                  <a16:creationId xmlns:a16="http://schemas.microsoft.com/office/drawing/2014/main" id="{8F3A530E-0937-4F6E-BD34-6F054388C11E}"/>
                </a:ext>
              </a:extLst>
            </p:cNvPr>
            <p:cNvSpPr txBox="1"/>
            <p:nvPr/>
          </p:nvSpPr>
          <p:spPr>
            <a:xfrm>
              <a:off x="9816467" y="427446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4" name="object 202">
              <a:extLst>
                <a:ext uri="{FF2B5EF4-FFF2-40B4-BE49-F238E27FC236}">
                  <a16:creationId xmlns:a16="http://schemas.microsoft.com/office/drawing/2014/main" id="{8BA7D029-AF3E-4F2B-BE91-16C7BC070D18}"/>
                </a:ext>
              </a:extLst>
            </p:cNvPr>
            <p:cNvSpPr txBox="1"/>
            <p:nvPr/>
          </p:nvSpPr>
          <p:spPr>
            <a:xfrm>
              <a:off x="9818102" y="445333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5" name="object 203">
              <a:extLst>
                <a:ext uri="{FF2B5EF4-FFF2-40B4-BE49-F238E27FC236}">
                  <a16:creationId xmlns:a16="http://schemas.microsoft.com/office/drawing/2014/main" id="{46EC4FB5-38C8-4F34-B974-97FBAB9F7EFE}"/>
                </a:ext>
              </a:extLst>
            </p:cNvPr>
            <p:cNvSpPr txBox="1"/>
            <p:nvPr/>
          </p:nvSpPr>
          <p:spPr>
            <a:xfrm>
              <a:off x="9818102" y="463207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6" name="object 204">
              <a:extLst>
                <a:ext uri="{FF2B5EF4-FFF2-40B4-BE49-F238E27FC236}">
                  <a16:creationId xmlns:a16="http://schemas.microsoft.com/office/drawing/2014/main" id="{A060265D-2329-4BF3-920D-C554E661F007}"/>
                </a:ext>
              </a:extLst>
            </p:cNvPr>
            <p:cNvSpPr txBox="1"/>
            <p:nvPr/>
          </p:nvSpPr>
          <p:spPr>
            <a:xfrm>
              <a:off x="9816467" y="4810951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7" name="object 205">
              <a:extLst>
                <a:ext uri="{FF2B5EF4-FFF2-40B4-BE49-F238E27FC236}">
                  <a16:creationId xmlns:a16="http://schemas.microsoft.com/office/drawing/2014/main" id="{A3844610-C2F5-4524-A3D0-2096AD29C46A}"/>
                </a:ext>
              </a:extLst>
            </p:cNvPr>
            <p:cNvSpPr txBox="1"/>
            <p:nvPr/>
          </p:nvSpPr>
          <p:spPr>
            <a:xfrm>
              <a:off x="9816467" y="498982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256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8" name="object 206">
              <a:extLst>
                <a:ext uri="{FF2B5EF4-FFF2-40B4-BE49-F238E27FC236}">
                  <a16:creationId xmlns:a16="http://schemas.microsoft.com/office/drawing/2014/main" id="{176B92A2-2C48-4CB8-AB22-C136D92A90BF}"/>
                </a:ext>
              </a:extLst>
            </p:cNvPr>
            <p:cNvSpPr txBox="1"/>
            <p:nvPr/>
          </p:nvSpPr>
          <p:spPr>
            <a:xfrm>
              <a:off x="9769460" y="5168688"/>
              <a:ext cx="504190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</a:t>
              </a:r>
              <a:r>
                <a:rPr sz="550" spc="-15" dirty="0">
                  <a:latin typeface="Calibri Light"/>
                  <a:cs typeface="Calibri Light"/>
                </a:rPr>
                <a:t>2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5" dirty="0">
                  <a:latin typeface="Calibri Light"/>
                  <a:cs typeface="Calibri Light"/>
                </a:rPr>
                <a:t>/</a:t>
              </a:r>
              <a:r>
                <a:rPr sz="550" spc="-10" dirty="0">
                  <a:latin typeface="Calibri Light"/>
                  <a:cs typeface="Calibri Light"/>
                </a:rPr>
                <a:t>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09" name="object 207">
              <a:extLst>
                <a:ext uri="{FF2B5EF4-FFF2-40B4-BE49-F238E27FC236}">
                  <a16:creationId xmlns:a16="http://schemas.microsoft.com/office/drawing/2014/main" id="{1F0685B8-CBF4-4F25-B95A-634FCBFAC93E}"/>
                </a:ext>
              </a:extLst>
            </p:cNvPr>
            <p:cNvSpPr txBox="1"/>
            <p:nvPr/>
          </p:nvSpPr>
          <p:spPr>
            <a:xfrm>
              <a:off x="9816467" y="5347537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0" name="object 208">
              <a:extLst>
                <a:ext uri="{FF2B5EF4-FFF2-40B4-BE49-F238E27FC236}">
                  <a16:creationId xmlns:a16="http://schemas.microsoft.com/office/drawing/2014/main" id="{6F8A077C-1404-440B-AEDF-13E5EF0E2534}"/>
                </a:ext>
              </a:extLst>
            </p:cNvPr>
            <p:cNvSpPr txBox="1"/>
            <p:nvPr/>
          </p:nvSpPr>
          <p:spPr>
            <a:xfrm>
              <a:off x="9814832" y="552638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1" name="object 209">
              <a:extLst>
                <a:ext uri="{FF2B5EF4-FFF2-40B4-BE49-F238E27FC236}">
                  <a16:creationId xmlns:a16="http://schemas.microsoft.com/office/drawing/2014/main" id="{73DEDFC7-3690-4647-92A7-9909D5D764C6}"/>
                </a:ext>
              </a:extLst>
            </p:cNvPr>
            <p:cNvSpPr txBox="1"/>
            <p:nvPr/>
          </p:nvSpPr>
          <p:spPr>
            <a:xfrm>
              <a:off x="9814832" y="570523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2" name="object 210">
              <a:extLst>
                <a:ext uri="{FF2B5EF4-FFF2-40B4-BE49-F238E27FC236}">
                  <a16:creationId xmlns:a16="http://schemas.microsoft.com/office/drawing/2014/main" id="{16FDFCE9-396B-4260-90ED-B2EAD1C67168}"/>
                </a:ext>
              </a:extLst>
            </p:cNvPr>
            <p:cNvSpPr txBox="1"/>
            <p:nvPr/>
          </p:nvSpPr>
          <p:spPr>
            <a:xfrm>
              <a:off x="9816467" y="5884095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3" name="object 211">
              <a:extLst>
                <a:ext uri="{FF2B5EF4-FFF2-40B4-BE49-F238E27FC236}">
                  <a16:creationId xmlns:a16="http://schemas.microsoft.com/office/drawing/2014/main" id="{A2AA63BC-C27D-4DE9-871E-D5EE8D27D144}"/>
                </a:ext>
              </a:extLst>
            </p:cNvPr>
            <p:cNvSpPr txBox="1"/>
            <p:nvPr/>
          </p:nvSpPr>
          <p:spPr>
            <a:xfrm>
              <a:off x="9816467" y="6062943"/>
              <a:ext cx="410209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0" dirty="0">
                  <a:latin typeface="Calibri Light"/>
                  <a:cs typeface="Calibri Light"/>
                </a:rPr>
                <a:t>x</a:t>
              </a:r>
              <a:r>
                <a:rPr sz="550" spc="-10" dirty="0">
                  <a:latin typeface="Calibri Light"/>
                  <a:cs typeface="Calibri Light"/>
                </a:rPr>
                <a:t>3</a:t>
              </a:r>
              <a:r>
                <a:rPr sz="550" spc="-5" dirty="0">
                  <a:latin typeface="Calibri Light"/>
                  <a:cs typeface="Calibri Light"/>
                </a:rPr>
                <a:t> </a:t>
              </a:r>
              <a:r>
                <a:rPr sz="550" spc="-10" dirty="0">
                  <a:latin typeface="Calibri Light"/>
                  <a:cs typeface="Calibri Light"/>
                </a:rPr>
                <a:t>con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, </a:t>
              </a:r>
              <a:r>
                <a:rPr sz="550" spc="-10" dirty="0">
                  <a:latin typeface="Calibri Light"/>
                  <a:cs typeface="Calibri Light"/>
                </a:rPr>
                <a:t>512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4" name="object 212">
              <a:extLst>
                <a:ext uri="{FF2B5EF4-FFF2-40B4-BE49-F238E27FC236}">
                  <a16:creationId xmlns:a16="http://schemas.microsoft.com/office/drawing/2014/main" id="{6EBF394B-67C6-43EF-98C7-C876BBA82369}"/>
                </a:ext>
              </a:extLst>
            </p:cNvPr>
            <p:cNvSpPr/>
            <p:nvPr/>
          </p:nvSpPr>
          <p:spPr>
            <a:xfrm>
              <a:off x="10024599" y="259775"/>
              <a:ext cx="0" cy="33737"/>
            </a:xfrm>
            <a:custGeom>
              <a:avLst/>
              <a:gdLst/>
              <a:ahLst/>
              <a:cxnLst/>
              <a:rect l="l" t="t" r="r" b="b"/>
              <a:pathLst>
                <a:path h="33737">
                  <a:moveTo>
                    <a:pt x="0" y="0"/>
                  </a:moveTo>
                  <a:lnTo>
                    <a:pt x="0" y="33737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5" name="object 213">
              <a:extLst>
                <a:ext uri="{FF2B5EF4-FFF2-40B4-BE49-F238E27FC236}">
                  <a16:creationId xmlns:a16="http://schemas.microsoft.com/office/drawing/2014/main" id="{6773113C-BBCB-42A4-B1C4-7F8C352D6F15}"/>
                </a:ext>
              </a:extLst>
            </p:cNvPr>
            <p:cNvSpPr/>
            <p:nvPr/>
          </p:nvSpPr>
          <p:spPr>
            <a:xfrm>
              <a:off x="10005891" y="278917"/>
              <a:ext cx="48750" cy="60313"/>
            </a:xfrm>
            <a:custGeom>
              <a:avLst/>
              <a:gdLst/>
              <a:ahLst/>
              <a:cxnLst/>
              <a:rect l="l" t="t" r="r" b="b"/>
              <a:pathLst>
                <a:path w="48750" h="60313">
                  <a:moveTo>
                    <a:pt x="0" y="4463"/>
                  </a:moveTo>
                  <a:lnTo>
                    <a:pt x="18708" y="60313"/>
                  </a:lnTo>
                  <a:lnTo>
                    <a:pt x="45335" y="6856"/>
                  </a:lnTo>
                  <a:lnTo>
                    <a:pt x="24703" y="6856"/>
                  </a:lnTo>
                  <a:lnTo>
                    <a:pt x="12268" y="6816"/>
                  </a:lnTo>
                  <a:lnTo>
                    <a:pt x="0" y="4463"/>
                  </a:lnTo>
                  <a:close/>
                </a:path>
                <a:path w="48750" h="60313">
                  <a:moveTo>
                    <a:pt x="48750" y="0"/>
                  </a:moveTo>
                  <a:lnTo>
                    <a:pt x="36973" y="4584"/>
                  </a:lnTo>
                  <a:lnTo>
                    <a:pt x="24703" y="6856"/>
                  </a:lnTo>
                  <a:lnTo>
                    <a:pt x="45335" y="6856"/>
                  </a:lnTo>
                  <a:lnTo>
                    <a:pt x="487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6" name="object 214">
              <a:extLst>
                <a:ext uri="{FF2B5EF4-FFF2-40B4-BE49-F238E27FC236}">
                  <a16:creationId xmlns:a16="http://schemas.microsoft.com/office/drawing/2014/main" id="{526C9963-43A7-4321-8F5C-FD5C98476811}"/>
                </a:ext>
              </a:extLst>
            </p:cNvPr>
            <p:cNvSpPr txBox="1"/>
            <p:nvPr/>
          </p:nvSpPr>
          <p:spPr>
            <a:xfrm>
              <a:off x="9888970" y="6241792"/>
              <a:ext cx="260985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10" dirty="0">
                  <a:latin typeface="Calibri Light"/>
                  <a:cs typeface="Calibri Light"/>
                </a:rPr>
                <a:t>a</a:t>
              </a:r>
              <a:r>
                <a:rPr sz="550" spc="0" dirty="0">
                  <a:latin typeface="Calibri Light"/>
                  <a:cs typeface="Calibri Light"/>
                </a:rPr>
                <a:t>v</a:t>
              </a:r>
              <a:r>
                <a:rPr sz="550" spc="-5" dirty="0">
                  <a:latin typeface="Calibri Light"/>
                  <a:cs typeface="Calibri Light"/>
                </a:rPr>
                <a:t>g pool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17" name="object 215">
              <a:extLst>
                <a:ext uri="{FF2B5EF4-FFF2-40B4-BE49-F238E27FC236}">
                  <a16:creationId xmlns:a16="http://schemas.microsoft.com/office/drawing/2014/main" id="{3A9D1425-4942-480E-899A-D48C9492214D}"/>
                </a:ext>
              </a:extLst>
            </p:cNvPr>
            <p:cNvSpPr/>
            <p:nvPr/>
          </p:nvSpPr>
          <p:spPr>
            <a:xfrm>
              <a:off x="10024599" y="6340669"/>
              <a:ext cx="0" cy="33833"/>
            </a:xfrm>
            <a:custGeom>
              <a:avLst/>
              <a:gdLst/>
              <a:ahLst/>
              <a:cxnLst/>
              <a:rect l="l" t="t" r="r" b="b"/>
              <a:pathLst>
                <a:path h="33833">
                  <a:moveTo>
                    <a:pt x="0" y="0"/>
                  </a:moveTo>
                  <a:lnTo>
                    <a:pt x="0" y="33833"/>
                  </a:lnTo>
                </a:path>
              </a:pathLst>
            </a:custGeom>
            <a:ln w="10302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8" name="object 216">
              <a:extLst>
                <a:ext uri="{FF2B5EF4-FFF2-40B4-BE49-F238E27FC236}">
                  <a16:creationId xmlns:a16="http://schemas.microsoft.com/office/drawing/2014/main" id="{8118D951-24C0-400C-BE4E-188CE531EF43}"/>
                </a:ext>
              </a:extLst>
            </p:cNvPr>
            <p:cNvSpPr/>
            <p:nvPr/>
          </p:nvSpPr>
          <p:spPr>
            <a:xfrm>
              <a:off x="10005892" y="6359838"/>
              <a:ext cx="48749" cy="60317"/>
            </a:xfrm>
            <a:custGeom>
              <a:avLst/>
              <a:gdLst/>
              <a:ahLst/>
              <a:cxnLst/>
              <a:rect l="l" t="t" r="r" b="b"/>
              <a:pathLst>
                <a:path w="48749" h="60317">
                  <a:moveTo>
                    <a:pt x="0" y="4463"/>
                  </a:moveTo>
                  <a:lnTo>
                    <a:pt x="18708" y="60317"/>
                  </a:lnTo>
                  <a:lnTo>
                    <a:pt x="45334" y="6856"/>
                  </a:lnTo>
                  <a:lnTo>
                    <a:pt x="24702" y="6856"/>
                  </a:lnTo>
                  <a:lnTo>
                    <a:pt x="12268" y="6816"/>
                  </a:lnTo>
                  <a:lnTo>
                    <a:pt x="0" y="4463"/>
                  </a:lnTo>
                  <a:close/>
                </a:path>
                <a:path w="48749" h="60317">
                  <a:moveTo>
                    <a:pt x="48749" y="0"/>
                  </a:moveTo>
                  <a:lnTo>
                    <a:pt x="36973" y="4584"/>
                  </a:lnTo>
                  <a:lnTo>
                    <a:pt x="24702" y="6856"/>
                  </a:lnTo>
                  <a:lnTo>
                    <a:pt x="45334" y="6856"/>
                  </a:lnTo>
                  <a:lnTo>
                    <a:pt x="487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9" name="object 217">
              <a:extLst>
                <a:ext uri="{FF2B5EF4-FFF2-40B4-BE49-F238E27FC236}">
                  <a16:creationId xmlns:a16="http://schemas.microsoft.com/office/drawing/2014/main" id="{2D5DDAC2-D0D8-44E6-99E3-85C80EEC699E}"/>
                </a:ext>
              </a:extLst>
            </p:cNvPr>
            <p:cNvSpPr/>
            <p:nvPr/>
          </p:nvSpPr>
          <p:spPr>
            <a:xfrm>
              <a:off x="9686854" y="6420155"/>
              <a:ext cx="675490" cy="99362"/>
            </a:xfrm>
            <a:custGeom>
              <a:avLst/>
              <a:gdLst/>
              <a:ahLst/>
              <a:cxnLst/>
              <a:rect l="l" t="t" r="r" b="b"/>
              <a:pathLst>
                <a:path w="675490" h="99362">
                  <a:moveTo>
                    <a:pt x="0" y="99362"/>
                  </a:moveTo>
                  <a:lnTo>
                    <a:pt x="675490" y="99362"/>
                  </a:lnTo>
                  <a:lnTo>
                    <a:pt x="675490" y="0"/>
                  </a:lnTo>
                  <a:lnTo>
                    <a:pt x="0" y="0"/>
                  </a:lnTo>
                  <a:lnTo>
                    <a:pt x="0" y="99362"/>
                  </a:lnTo>
                  <a:close/>
                </a:path>
              </a:pathLst>
            </a:custGeom>
            <a:ln w="10327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0" name="object 218">
              <a:extLst>
                <a:ext uri="{FF2B5EF4-FFF2-40B4-BE49-F238E27FC236}">
                  <a16:creationId xmlns:a16="http://schemas.microsoft.com/office/drawing/2014/main" id="{6A154C7C-E9E0-4DE3-AD83-CA2693F34DD4}"/>
                </a:ext>
              </a:extLst>
            </p:cNvPr>
            <p:cNvSpPr txBox="1"/>
            <p:nvPr/>
          </p:nvSpPr>
          <p:spPr>
            <a:xfrm>
              <a:off x="9909519" y="6420645"/>
              <a:ext cx="230504" cy="97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550" spc="-5" dirty="0">
                  <a:latin typeface="Calibri Light"/>
                  <a:cs typeface="Calibri Light"/>
                </a:rPr>
                <a:t>fc </a:t>
              </a:r>
              <a:r>
                <a:rPr sz="550" spc="-10" dirty="0">
                  <a:latin typeface="Calibri Light"/>
                  <a:cs typeface="Calibri Light"/>
                </a:rPr>
                <a:t>1000</a:t>
              </a:r>
              <a:endParaRPr sz="550">
                <a:latin typeface="Calibri Light"/>
                <a:cs typeface="Calibri Light"/>
              </a:endParaRPr>
            </a:p>
          </p:txBody>
        </p:sp>
        <p:sp>
          <p:nvSpPr>
            <p:cNvPr id="221" name="object 223">
              <a:extLst>
                <a:ext uri="{FF2B5EF4-FFF2-40B4-BE49-F238E27FC236}">
                  <a16:creationId xmlns:a16="http://schemas.microsoft.com/office/drawing/2014/main" id="{9540C854-AEAE-4267-B57C-70C04888D224}"/>
                </a:ext>
              </a:extLst>
            </p:cNvPr>
            <p:cNvSpPr txBox="1"/>
            <p:nvPr/>
          </p:nvSpPr>
          <p:spPr>
            <a:xfrm>
              <a:off x="7258328" y="814486"/>
              <a:ext cx="1118235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40" dirty="0">
                  <a:latin typeface="Calibri"/>
                  <a:cs typeface="Calibri"/>
                </a:rPr>
                <a:t>p</a:t>
              </a:r>
              <a:r>
                <a:rPr sz="2400" spc="45" dirty="0">
                  <a:latin typeface="Calibri"/>
                  <a:cs typeface="Calibri"/>
                </a:rPr>
                <a:t>l</a:t>
              </a:r>
              <a:r>
                <a:rPr sz="2400" spc="-50" dirty="0">
                  <a:latin typeface="Calibri"/>
                  <a:cs typeface="Calibri"/>
                </a:rPr>
                <a:t>a</a:t>
              </a:r>
              <a:r>
                <a:rPr sz="2400" spc="45" dirty="0">
                  <a:latin typeface="Calibri"/>
                  <a:cs typeface="Calibri"/>
                </a:rPr>
                <a:t>i</a:t>
              </a:r>
              <a:r>
                <a:rPr sz="2400" spc="0" dirty="0">
                  <a:latin typeface="Calibri"/>
                  <a:cs typeface="Calibri"/>
                </a:rPr>
                <a:t>n</a:t>
              </a:r>
              <a:r>
                <a:rPr sz="2400" spc="-105" dirty="0">
                  <a:latin typeface="Calibri"/>
                  <a:cs typeface="Calibri"/>
                </a:rPr>
                <a:t> </a:t>
              </a:r>
              <a:r>
                <a:rPr sz="2400" spc="25" dirty="0">
                  <a:latin typeface="Calibri"/>
                  <a:cs typeface="Calibri"/>
                </a:rPr>
                <a:t>n</a:t>
              </a:r>
              <a:r>
                <a:rPr sz="2400" spc="-10" dirty="0">
                  <a:latin typeface="Calibri"/>
                  <a:cs typeface="Calibri"/>
                </a:rPr>
                <a:t>et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22" name="object 224">
              <a:extLst>
                <a:ext uri="{FF2B5EF4-FFF2-40B4-BE49-F238E27FC236}">
                  <a16:creationId xmlns:a16="http://schemas.microsoft.com/office/drawing/2014/main" id="{23BD318B-5854-4C8F-91FE-1498C3E4B924}"/>
                </a:ext>
              </a:extLst>
            </p:cNvPr>
            <p:cNvSpPr txBox="1"/>
            <p:nvPr/>
          </p:nvSpPr>
          <p:spPr>
            <a:xfrm>
              <a:off x="10750908" y="814486"/>
              <a:ext cx="902335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latin typeface="Calibri"/>
                  <a:cs typeface="Calibri"/>
                </a:rPr>
                <a:t>R</a:t>
              </a:r>
              <a:r>
                <a:rPr sz="2400" spc="-10" dirty="0">
                  <a:latin typeface="Calibri"/>
                  <a:cs typeface="Calibri"/>
                </a:rPr>
                <a:t>e</a:t>
              </a:r>
              <a:r>
                <a:rPr sz="2400" spc="-40" dirty="0">
                  <a:latin typeface="Calibri"/>
                  <a:cs typeface="Calibri"/>
                </a:rPr>
                <a:t>s</a:t>
              </a:r>
              <a:r>
                <a:rPr sz="2400" spc="-70" dirty="0">
                  <a:latin typeface="Calibri"/>
                  <a:cs typeface="Calibri"/>
                </a:rPr>
                <a:t>N</a:t>
              </a:r>
              <a:r>
                <a:rPr sz="2400" spc="-10" dirty="0">
                  <a:latin typeface="Calibri"/>
                  <a:cs typeface="Calibri"/>
                </a:rPr>
                <a:t>et</a:t>
              </a:r>
              <a:endParaRPr sz="2400">
                <a:latin typeface="Calibri"/>
                <a:cs typeface="Calibri"/>
              </a:endParaRPr>
            </a:p>
          </p:txBody>
        </p:sp>
      </p:grpSp>
      <p:sp>
        <p:nvSpPr>
          <p:cNvPr id="224" name="object 63">
            <a:extLst>
              <a:ext uri="{FF2B5EF4-FFF2-40B4-BE49-F238E27FC236}">
                <a16:creationId xmlns:a16="http://schemas.microsoft.com/office/drawing/2014/main" id="{AC32C489-174C-4688-AA6C-DD93B6413161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797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A670EC9-44FD-4B09-AF86-8B795233CC43}"/>
              </a:ext>
            </a:extLst>
          </p:cNvPr>
          <p:cNvSpPr txBox="1"/>
          <p:nvPr/>
        </p:nvSpPr>
        <p:spPr>
          <a:xfrm>
            <a:off x="270589" y="223932"/>
            <a:ext cx="2147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网络训练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4FD5B837-A41C-4920-9389-B7C9E92C3801}"/>
              </a:ext>
            </a:extLst>
          </p:cNvPr>
          <p:cNvSpPr txBox="1"/>
          <p:nvPr/>
        </p:nvSpPr>
        <p:spPr>
          <a:xfrm>
            <a:off x="815339" y="2072005"/>
            <a:ext cx="6970395" cy="249174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2800" spc="-25" dirty="0">
                <a:latin typeface="Calibri"/>
                <a:cs typeface="Calibri"/>
              </a:rPr>
              <a:t>A</a:t>
            </a:r>
            <a:r>
              <a:rPr sz="2800" spc="-45" dirty="0">
                <a:latin typeface="Calibri"/>
                <a:cs typeface="Calibri"/>
              </a:rPr>
              <a:t>l</a:t>
            </a:r>
            <a:r>
              <a:rPr sz="2800" spc="0" dirty="0">
                <a:latin typeface="Calibri"/>
                <a:cs typeface="Calibri"/>
              </a:rPr>
              <a:t>l</a:t>
            </a:r>
            <a:r>
              <a:rPr sz="2800" spc="25" dirty="0">
                <a:latin typeface="Calibri"/>
                <a:cs typeface="Calibri"/>
              </a:rPr>
              <a:t> p</a:t>
            </a:r>
            <a:r>
              <a:rPr sz="2800" spc="-45" dirty="0">
                <a:latin typeface="Calibri"/>
                <a:cs typeface="Calibri"/>
              </a:rPr>
              <a:t>lai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20" dirty="0">
                <a:latin typeface="Calibri"/>
                <a:cs typeface="Calibri"/>
              </a:rPr>
              <a:t>/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45" dirty="0">
                <a:latin typeface="Calibri"/>
                <a:cs typeface="Calibri"/>
              </a:rPr>
              <a:t>i</a:t>
            </a:r>
            <a:r>
              <a:rPr sz="2800" spc="25" dirty="0">
                <a:latin typeface="Calibri"/>
                <a:cs typeface="Calibri"/>
              </a:rPr>
              <a:t>du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0" dirty="0">
                <a:latin typeface="Calibri"/>
                <a:cs typeface="Calibri"/>
              </a:rPr>
              <a:t>l</a:t>
            </a:r>
            <a:r>
              <a:rPr sz="2800" spc="25" dirty="0">
                <a:latin typeface="Calibri"/>
                <a:cs typeface="Calibri"/>
              </a:rPr>
              <a:t> n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0" dirty="0">
                <a:latin typeface="Calibri"/>
                <a:cs typeface="Calibri"/>
              </a:rPr>
              <a:t>s</a:t>
            </a:r>
            <a:r>
              <a:rPr sz="2800" spc="-30" dirty="0">
                <a:latin typeface="Calibri"/>
                <a:cs typeface="Calibri"/>
              </a:rPr>
              <a:t> 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25" dirty="0">
                <a:latin typeface="Calibri"/>
                <a:cs typeface="Calibri"/>
              </a:rPr>
              <a:t> 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-90" dirty="0">
                <a:latin typeface="Calibri"/>
                <a:cs typeface="Calibri"/>
              </a:rPr>
              <a:t>r</a:t>
            </a:r>
            <a:r>
              <a:rPr sz="2800" spc="-45" dirty="0">
                <a:latin typeface="Calibri"/>
                <a:cs typeface="Calibri"/>
              </a:rPr>
              <a:t>ai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0" dirty="0">
                <a:latin typeface="Calibri"/>
                <a:cs typeface="Calibri"/>
              </a:rPr>
              <a:t>d</a:t>
            </a:r>
            <a:r>
              <a:rPr sz="2800" spc="80" dirty="0">
                <a:latin typeface="Calibri"/>
                <a:cs typeface="Calibri"/>
              </a:rPr>
              <a:t> </a:t>
            </a:r>
            <a:r>
              <a:rPr sz="2800" spc="35" dirty="0">
                <a:solidFill>
                  <a:srgbClr val="C00000"/>
                </a:solidFill>
                <a:latin typeface="Calibri"/>
                <a:cs typeface="Calibri"/>
              </a:rPr>
              <a:t>f</a:t>
            </a:r>
            <a:r>
              <a:rPr sz="2800" spc="10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2800" spc="20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800" spc="-25" dirty="0">
                <a:solidFill>
                  <a:srgbClr val="C00000"/>
                </a:solidFill>
                <a:latin typeface="Calibri"/>
                <a:cs typeface="Calibri"/>
              </a:rPr>
              <a:t>m</a:t>
            </a:r>
            <a:r>
              <a:rPr sz="2800" spc="-7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800" spc="0" dirty="0">
                <a:solidFill>
                  <a:srgbClr val="C00000"/>
                </a:solidFill>
                <a:latin typeface="Calibri"/>
                <a:cs typeface="Calibri"/>
              </a:rPr>
              <a:t>sc</a:t>
            </a:r>
            <a:r>
              <a:rPr sz="2800" spc="-90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2800" spc="-45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2800" spc="-50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2800" spc="0" dirty="0">
                <a:solidFill>
                  <a:srgbClr val="C00000"/>
                </a:solidFill>
                <a:latin typeface="Calibri"/>
                <a:cs typeface="Calibri"/>
              </a:rPr>
              <a:t>ch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ts val="600"/>
              </a:lnSpc>
              <a:spcBef>
                <a:spcPts val="39"/>
              </a:spcBef>
              <a:buFont typeface="Arial"/>
              <a:buChar char="•"/>
            </a:pPr>
            <a:endParaRPr sz="6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2800" spc="-25" dirty="0">
                <a:latin typeface="Calibri"/>
                <a:cs typeface="Calibri"/>
              </a:rPr>
              <a:t>A</a:t>
            </a:r>
            <a:r>
              <a:rPr sz="2800" spc="-45" dirty="0">
                <a:latin typeface="Calibri"/>
                <a:cs typeface="Calibri"/>
              </a:rPr>
              <a:t>l</a:t>
            </a:r>
            <a:r>
              <a:rPr sz="2800" spc="0" dirty="0">
                <a:latin typeface="Calibri"/>
                <a:cs typeface="Calibri"/>
              </a:rPr>
              <a:t>l</a:t>
            </a:r>
            <a:r>
              <a:rPr sz="2800" spc="25" dirty="0">
                <a:latin typeface="Calibri"/>
                <a:cs typeface="Calibri"/>
              </a:rPr>
              <a:t> p</a:t>
            </a:r>
            <a:r>
              <a:rPr sz="2800" spc="-45" dirty="0">
                <a:latin typeface="Calibri"/>
                <a:cs typeface="Calibri"/>
              </a:rPr>
              <a:t>lai</a:t>
            </a:r>
            <a:r>
              <a:rPr sz="2800" spc="25" dirty="0">
                <a:latin typeface="Calibri"/>
                <a:cs typeface="Calibri"/>
              </a:rPr>
              <a:t>n</a:t>
            </a:r>
            <a:r>
              <a:rPr sz="2800" spc="20" dirty="0">
                <a:latin typeface="Calibri"/>
                <a:cs typeface="Calibri"/>
              </a:rPr>
              <a:t>/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45" dirty="0">
                <a:latin typeface="Calibri"/>
                <a:cs typeface="Calibri"/>
              </a:rPr>
              <a:t>i</a:t>
            </a:r>
            <a:r>
              <a:rPr sz="2800" spc="25" dirty="0">
                <a:latin typeface="Calibri"/>
                <a:cs typeface="Calibri"/>
              </a:rPr>
              <a:t>du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0" dirty="0">
                <a:latin typeface="Calibri"/>
                <a:cs typeface="Calibri"/>
              </a:rPr>
              <a:t>l</a:t>
            </a:r>
            <a:r>
              <a:rPr sz="2800" spc="25" dirty="0">
                <a:latin typeface="Calibri"/>
                <a:cs typeface="Calibri"/>
              </a:rPr>
              <a:t> n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0" dirty="0">
                <a:latin typeface="Calibri"/>
                <a:cs typeface="Calibri"/>
              </a:rPr>
              <a:t>s</a:t>
            </a:r>
            <a:r>
              <a:rPr sz="2800" spc="-30" dirty="0">
                <a:latin typeface="Calibri"/>
                <a:cs typeface="Calibri"/>
              </a:rPr>
              <a:t> </a:t>
            </a:r>
            <a:r>
              <a:rPr sz="2800" spc="25" dirty="0">
                <a:latin typeface="Calibri"/>
                <a:cs typeface="Calibri"/>
              </a:rPr>
              <a:t>u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25" dirty="0">
                <a:latin typeface="Calibri"/>
                <a:cs typeface="Calibri"/>
              </a:rPr>
              <a:t> </a:t>
            </a:r>
            <a:r>
              <a:rPr sz="2800" spc="-45" dirty="0">
                <a:latin typeface="Calibri"/>
                <a:cs typeface="Calibri"/>
              </a:rPr>
              <a:t>Ba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0" dirty="0">
                <a:latin typeface="Calibri"/>
                <a:cs typeface="Calibri"/>
              </a:rPr>
              <a:t>ch</a:t>
            </a:r>
            <a:r>
              <a:rPr sz="2800" spc="95" dirty="0">
                <a:latin typeface="Calibri"/>
                <a:cs typeface="Calibri"/>
              </a:rPr>
              <a:t> </a:t>
            </a:r>
            <a:r>
              <a:rPr sz="2800" spc="-30" dirty="0">
                <a:latin typeface="Calibri"/>
                <a:cs typeface="Calibri"/>
              </a:rPr>
              <a:t>N</a:t>
            </a:r>
            <a:r>
              <a:rPr sz="2800" spc="20" dirty="0">
                <a:latin typeface="Calibri"/>
                <a:cs typeface="Calibri"/>
              </a:rPr>
              <a:t>o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-65" dirty="0">
                <a:latin typeface="Calibri"/>
                <a:cs typeface="Calibri"/>
              </a:rPr>
              <a:t>m</a:t>
            </a:r>
            <a:r>
              <a:rPr sz="2800" spc="-45" dirty="0">
                <a:latin typeface="Calibri"/>
                <a:cs typeface="Calibri"/>
              </a:rPr>
              <a:t>ali</a:t>
            </a:r>
            <a:r>
              <a:rPr sz="2800" spc="-5" dirty="0">
                <a:latin typeface="Calibri"/>
                <a:cs typeface="Calibri"/>
              </a:rPr>
              <a:t>z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-45" dirty="0">
                <a:latin typeface="Calibri"/>
                <a:cs typeface="Calibri"/>
              </a:rPr>
              <a:t>i</a:t>
            </a:r>
            <a:r>
              <a:rPr sz="2800" spc="20" dirty="0">
                <a:latin typeface="Calibri"/>
                <a:cs typeface="Calibri"/>
              </a:rPr>
              <a:t>o</a:t>
            </a:r>
            <a:r>
              <a:rPr sz="2800" spc="0" dirty="0">
                <a:latin typeface="Calibri"/>
                <a:cs typeface="Calibri"/>
              </a:rPr>
              <a:t>n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ts val="700"/>
              </a:lnSpc>
              <a:spcBef>
                <a:spcPts val="39"/>
              </a:spcBef>
              <a:buFont typeface="Arial"/>
              <a:buChar char="•"/>
            </a:pPr>
            <a:endParaRPr sz="7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>
              <a:lnSpc>
                <a:spcPts val="1000"/>
              </a:lnSpc>
              <a:buFont typeface="Arial"/>
              <a:buChar char="•"/>
            </a:pPr>
            <a:endParaRPr sz="1000" dirty="0"/>
          </a:p>
          <a:p>
            <a:pPr marL="241300" indent="-228600">
              <a:lnSpc>
                <a:spcPct val="100000"/>
              </a:lnSpc>
              <a:buFont typeface="Arial"/>
              <a:buChar char="•"/>
              <a:tabLst>
                <a:tab pos="241300" algn="l"/>
              </a:tabLst>
            </a:pPr>
            <a:r>
              <a:rPr sz="2800" spc="10" dirty="0">
                <a:latin typeface="Calibri"/>
                <a:cs typeface="Calibri"/>
              </a:rPr>
              <a:t>S</a:t>
            </a:r>
            <a:r>
              <a:rPr sz="2800" spc="-40" dirty="0">
                <a:latin typeface="Calibri"/>
                <a:cs typeface="Calibri"/>
              </a:rPr>
              <a:t>t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25" dirty="0">
                <a:latin typeface="Calibri"/>
                <a:cs typeface="Calibri"/>
              </a:rPr>
              <a:t>nd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0" dirty="0">
                <a:latin typeface="Calibri"/>
                <a:cs typeface="Calibri"/>
              </a:rPr>
              <a:t>d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spc="-75" dirty="0">
                <a:latin typeface="Calibri"/>
                <a:cs typeface="Calibri"/>
              </a:rPr>
              <a:t>h</a:t>
            </a:r>
            <a:r>
              <a:rPr sz="2800" spc="15" dirty="0">
                <a:latin typeface="Calibri"/>
                <a:cs typeface="Calibri"/>
              </a:rPr>
              <a:t>y</a:t>
            </a:r>
            <a:r>
              <a:rPr sz="2800" spc="25" dirty="0">
                <a:latin typeface="Calibri"/>
                <a:cs typeface="Calibri"/>
              </a:rPr>
              <a:t>p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-85" dirty="0">
                <a:latin typeface="Calibri"/>
                <a:cs typeface="Calibri"/>
              </a:rPr>
              <a:t>r</a:t>
            </a:r>
            <a:r>
              <a:rPr sz="2800" spc="40" dirty="0">
                <a:latin typeface="Calibri"/>
                <a:cs typeface="Calibri"/>
              </a:rPr>
              <a:t>-</a:t>
            </a:r>
            <a:r>
              <a:rPr sz="2800" spc="30" dirty="0">
                <a:latin typeface="Calibri"/>
                <a:cs typeface="Calibri"/>
              </a:rPr>
              <a:t>p</a:t>
            </a:r>
            <a:r>
              <a:rPr sz="2800" spc="-45" dirty="0">
                <a:latin typeface="Calibri"/>
                <a:cs typeface="Calibri"/>
              </a:rPr>
              <a:t>a</a:t>
            </a:r>
            <a:r>
              <a:rPr sz="2800" spc="-90" dirty="0">
                <a:latin typeface="Calibri"/>
                <a:cs typeface="Calibri"/>
              </a:rPr>
              <a:t>r</a:t>
            </a:r>
            <a:r>
              <a:rPr sz="2800" spc="-40" dirty="0">
                <a:latin typeface="Calibri"/>
                <a:cs typeface="Calibri"/>
              </a:rPr>
              <a:t>a</a:t>
            </a:r>
            <a:r>
              <a:rPr sz="2800" spc="-65" dirty="0">
                <a:latin typeface="Calibri"/>
                <a:cs typeface="Calibri"/>
              </a:rPr>
              <a:t>m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10" dirty="0">
                <a:latin typeface="Calibri"/>
                <a:cs typeface="Calibri"/>
              </a:rPr>
              <a:t>r</a:t>
            </a:r>
            <a:r>
              <a:rPr sz="2800" spc="0" dirty="0">
                <a:latin typeface="Calibri"/>
                <a:cs typeface="Calibri"/>
              </a:rPr>
              <a:t>s</a:t>
            </a:r>
            <a:r>
              <a:rPr sz="2800" spc="-130" dirty="0">
                <a:latin typeface="Calibri"/>
                <a:cs typeface="Calibri"/>
              </a:rPr>
              <a:t> </a:t>
            </a:r>
            <a:r>
              <a:rPr sz="2800" spc="0" dirty="0">
                <a:latin typeface="Calibri"/>
                <a:cs typeface="Calibri"/>
              </a:rPr>
              <a:t>&amp;</a:t>
            </a:r>
            <a:r>
              <a:rPr sz="2800" spc="55" dirty="0">
                <a:latin typeface="Calibri"/>
                <a:cs typeface="Calibri"/>
              </a:rPr>
              <a:t> </a:t>
            </a:r>
            <a:r>
              <a:rPr sz="2800" spc="-40" dirty="0">
                <a:latin typeface="Calibri"/>
                <a:cs typeface="Calibri"/>
              </a:rPr>
              <a:t>a</a:t>
            </a:r>
            <a:r>
              <a:rPr sz="2800" spc="30" dirty="0">
                <a:latin typeface="Calibri"/>
                <a:cs typeface="Calibri"/>
              </a:rPr>
              <a:t>u</a:t>
            </a:r>
            <a:r>
              <a:rPr sz="2800" spc="-20" dirty="0">
                <a:latin typeface="Calibri"/>
                <a:cs typeface="Calibri"/>
              </a:rPr>
              <a:t>g</a:t>
            </a:r>
            <a:r>
              <a:rPr sz="2800" spc="-65" dirty="0">
                <a:latin typeface="Calibri"/>
                <a:cs typeface="Calibri"/>
              </a:rPr>
              <a:t>m</a:t>
            </a:r>
            <a:r>
              <a:rPr sz="2800" spc="-10" dirty="0">
                <a:latin typeface="Calibri"/>
                <a:cs typeface="Calibri"/>
              </a:rPr>
              <a:t>e</a:t>
            </a:r>
            <a:r>
              <a:rPr sz="2800" spc="30" dirty="0">
                <a:latin typeface="Calibri"/>
                <a:cs typeface="Calibri"/>
              </a:rPr>
              <a:t>n</a:t>
            </a:r>
            <a:r>
              <a:rPr sz="2800" spc="-40" dirty="0">
                <a:latin typeface="Calibri"/>
                <a:cs typeface="Calibri"/>
              </a:rPr>
              <a:t>ta</a:t>
            </a:r>
            <a:r>
              <a:rPr sz="2800" spc="-50" dirty="0">
                <a:latin typeface="Calibri"/>
                <a:cs typeface="Calibri"/>
              </a:rPr>
              <a:t>t</a:t>
            </a:r>
            <a:r>
              <a:rPr sz="2800" spc="-45" dirty="0">
                <a:latin typeface="Calibri"/>
                <a:cs typeface="Calibri"/>
              </a:rPr>
              <a:t>i</a:t>
            </a:r>
            <a:r>
              <a:rPr sz="2800" spc="20" dirty="0">
                <a:latin typeface="Calibri"/>
                <a:cs typeface="Calibri"/>
              </a:rPr>
              <a:t>o</a:t>
            </a:r>
            <a:r>
              <a:rPr sz="2800" spc="0" dirty="0">
                <a:latin typeface="Calibri"/>
                <a:cs typeface="Calibri"/>
              </a:rPr>
              <a:t>n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4" name="object 63">
            <a:extLst>
              <a:ext uri="{FF2B5EF4-FFF2-40B4-BE49-F238E27FC236}">
                <a16:creationId xmlns:a16="http://schemas.microsoft.com/office/drawing/2014/main" id="{6C31C99E-FD28-4E1D-895F-F5C30DB346CE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505825-80CE-4DB8-BB3C-51E3F8E07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94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9C5A9D-FF36-4926-A5D6-A1ECEEC2EB2E}"/>
              </a:ext>
            </a:extLst>
          </p:cNvPr>
          <p:cNvSpPr txBox="1"/>
          <p:nvPr/>
        </p:nvSpPr>
        <p:spPr>
          <a:xfrm>
            <a:off x="270588" y="223932"/>
            <a:ext cx="4124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CIFAR-10</a:t>
            </a:r>
            <a:r>
              <a:rPr lang="zh-CN" altLang="en-US" sz="3600" dirty="0"/>
              <a:t>实验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E62A118-B568-4A7C-988A-F5F84B85EA45}"/>
              </a:ext>
            </a:extLst>
          </p:cNvPr>
          <p:cNvGrpSpPr/>
          <p:nvPr/>
        </p:nvGrpSpPr>
        <p:grpSpPr>
          <a:xfrm>
            <a:off x="901718" y="1490920"/>
            <a:ext cx="10512128" cy="2861444"/>
            <a:chOff x="901718" y="1584228"/>
            <a:chExt cx="10512128" cy="2861444"/>
          </a:xfrm>
        </p:grpSpPr>
        <p:sp>
          <p:nvSpPr>
            <p:cNvPr id="4" name="object 3">
              <a:extLst>
                <a:ext uri="{FF2B5EF4-FFF2-40B4-BE49-F238E27FC236}">
                  <a16:creationId xmlns:a16="http://schemas.microsoft.com/office/drawing/2014/main" id="{ED4A6455-0751-479C-BC5B-29D3A3BCCA06}"/>
                </a:ext>
              </a:extLst>
            </p:cNvPr>
            <p:cNvSpPr/>
            <p:nvPr/>
          </p:nvSpPr>
          <p:spPr>
            <a:xfrm>
              <a:off x="1200150" y="41592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4">
              <a:extLst>
                <a:ext uri="{FF2B5EF4-FFF2-40B4-BE49-F238E27FC236}">
                  <a16:creationId xmlns:a16="http://schemas.microsoft.com/office/drawing/2014/main" id="{45A33593-6841-4BE5-BA84-41B0E80C4608}"/>
                </a:ext>
              </a:extLst>
            </p:cNvPr>
            <p:cNvSpPr/>
            <p:nvPr/>
          </p:nvSpPr>
          <p:spPr>
            <a:xfrm>
              <a:off x="1828800" y="3600450"/>
              <a:ext cx="2686050" cy="0"/>
            </a:xfrm>
            <a:custGeom>
              <a:avLst/>
              <a:gdLst/>
              <a:ahLst/>
              <a:cxnLst/>
              <a:rect l="l" t="t" r="r" b="b"/>
              <a:pathLst>
                <a:path w="2686050">
                  <a:moveTo>
                    <a:pt x="0" y="0"/>
                  </a:moveTo>
                  <a:lnTo>
                    <a:pt x="268605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5">
              <a:extLst>
                <a:ext uri="{FF2B5EF4-FFF2-40B4-BE49-F238E27FC236}">
                  <a16:creationId xmlns:a16="http://schemas.microsoft.com/office/drawing/2014/main" id="{9DD9128D-B139-4102-8D6D-28CBE9D02F9B}"/>
                </a:ext>
              </a:extLst>
            </p:cNvPr>
            <p:cNvSpPr/>
            <p:nvPr/>
          </p:nvSpPr>
          <p:spPr>
            <a:xfrm>
              <a:off x="1200150" y="3600450"/>
              <a:ext cx="31750" cy="0"/>
            </a:xfrm>
            <a:custGeom>
              <a:avLst/>
              <a:gdLst/>
              <a:ahLst/>
              <a:cxnLst/>
              <a:rect l="l" t="t" r="r" b="b"/>
              <a:pathLst>
                <a:path w="31750">
                  <a:moveTo>
                    <a:pt x="0" y="0"/>
                  </a:moveTo>
                  <a:lnTo>
                    <a:pt x="3175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DEB5ABF4-0C20-45AB-B5E6-56AB15FC5C2A}"/>
                </a:ext>
              </a:extLst>
            </p:cNvPr>
            <p:cNvSpPr/>
            <p:nvPr/>
          </p:nvSpPr>
          <p:spPr>
            <a:xfrm>
              <a:off x="1200150" y="30670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7">
              <a:extLst>
                <a:ext uri="{FF2B5EF4-FFF2-40B4-BE49-F238E27FC236}">
                  <a16:creationId xmlns:a16="http://schemas.microsoft.com/office/drawing/2014/main" id="{BA16A066-572B-4A18-BD74-4D57C39186AB}"/>
                </a:ext>
              </a:extLst>
            </p:cNvPr>
            <p:cNvSpPr/>
            <p:nvPr/>
          </p:nvSpPr>
          <p:spPr>
            <a:xfrm>
              <a:off x="1200150" y="19748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8">
              <a:extLst>
                <a:ext uri="{FF2B5EF4-FFF2-40B4-BE49-F238E27FC236}">
                  <a16:creationId xmlns:a16="http://schemas.microsoft.com/office/drawing/2014/main" id="{85E46903-43DF-4BFB-A208-D106FCB1CD75}"/>
                </a:ext>
              </a:extLst>
            </p:cNvPr>
            <p:cNvSpPr/>
            <p:nvPr/>
          </p:nvSpPr>
          <p:spPr>
            <a:xfrm>
              <a:off x="1200150" y="1974850"/>
              <a:ext cx="0" cy="2184400"/>
            </a:xfrm>
            <a:custGeom>
              <a:avLst/>
              <a:gdLst/>
              <a:ahLst/>
              <a:cxnLst/>
              <a:rect l="l" t="t" r="r" b="b"/>
              <a:pathLst>
                <a:path h="2184400">
                  <a:moveTo>
                    <a:pt x="0" y="0"/>
                  </a:moveTo>
                  <a:lnTo>
                    <a:pt x="0" y="21844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9">
              <a:extLst>
                <a:ext uri="{FF2B5EF4-FFF2-40B4-BE49-F238E27FC236}">
                  <a16:creationId xmlns:a16="http://schemas.microsoft.com/office/drawing/2014/main" id="{AD865DBA-E640-430D-87FA-8FC627FA1FC3}"/>
                </a:ext>
              </a:extLst>
            </p:cNvPr>
            <p:cNvSpPr txBox="1"/>
            <p:nvPr/>
          </p:nvSpPr>
          <p:spPr>
            <a:xfrm>
              <a:off x="116127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1" name="object 10">
              <a:extLst>
                <a:ext uri="{FF2B5EF4-FFF2-40B4-BE49-F238E27FC236}">
                  <a16:creationId xmlns:a16="http://schemas.microsoft.com/office/drawing/2014/main" id="{7710228C-8AE1-440B-877A-DE3AB5F93196}"/>
                </a:ext>
              </a:extLst>
            </p:cNvPr>
            <p:cNvSpPr/>
            <p:nvPr/>
          </p:nvSpPr>
          <p:spPr>
            <a:xfrm>
              <a:off x="17208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1">
              <a:extLst>
                <a:ext uri="{FF2B5EF4-FFF2-40B4-BE49-F238E27FC236}">
                  <a16:creationId xmlns:a16="http://schemas.microsoft.com/office/drawing/2014/main" id="{4EC8C36D-4894-4D2C-87B4-AEF440D6A0EF}"/>
                </a:ext>
              </a:extLst>
            </p:cNvPr>
            <p:cNvSpPr txBox="1"/>
            <p:nvPr/>
          </p:nvSpPr>
          <p:spPr>
            <a:xfrm>
              <a:off x="1678800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3" name="object 12">
              <a:extLst>
                <a:ext uri="{FF2B5EF4-FFF2-40B4-BE49-F238E27FC236}">
                  <a16:creationId xmlns:a16="http://schemas.microsoft.com/office/drawing/2014/main" id="{3D8B5599-B50F-4092-AA34-FC361EAABABF}"/>
                </a:ext>
              </a:extLst>
            </p:cNvPr>
            <p:cNvSpPr/>
            <p:nvPr/>
          </p:nvSpPr>
          <p:spPr>
            <a:xfrm>
              <a:off x="22415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3">
              <a:extLst>
                <a:ext uri="{FF2B5EF4-FFF2-40B4-BE49-F238E27FC236}">
                  <a16:creationId xmlns:a16="http://schemas.microsoft.com/office/drawing/2014/main" id="{301D84F1-33B8-411E-9E05-615F96CA424A}"/>
                </a:ext>
              </a:extLst>
            </p:cNvPr>
            <p:cNvSpPr txBox="1"/>
            <p:nvPr/>
          </p:nvSpPr>
          <p:spPr>
            <a:xfrm>
              <a:off x="219632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5" name="object 14">
              <a:extLst>
                <a:ext uri="{FF2B5EF4-FFF2-40B4-BE49-F238E27FC236}">
                  <a16:creationId xmlns:a16="http://schemas.microsoft.com/office/drawing/2014/main" id="{A66AE60C-EEB6-492E-8FE5-B7984D25B1B7}"/>
                </a:ext>
              </a:extLst>
            </p:cNvPr>
            <p:cNvSpPr/>
            <p:nvPr/>
          </p:nvSpPr>
          <p:spPr>
            <a:xfrm>
              <a:off x="27622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5">
              <a:extLst>
                <a:ext uri="{FF2B5EF4-FFF2-40B4-BE49-F238E27FC236}">
                  <a16:creationId xmlns:a16="http://schemas.microsoft.com/office/drawing/2014/main" id="{15BD4662-5872-4AAC-9C4E-B74F6690A773}"/>
                </a:ext>
              </a:extLst>
            </p:cNvPr>
            <p:cNvSpPr/>
            <p:nvPr/>
          </p:nvSpPr>
          <p:spPr>
            <a:xfrm>
              <a:off x="32702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6">
              <a:extLst>
                <a:ext uri="{FF2B5EF4-FFF2-40B4-BE49-F238E27FC236}">
                  <a16:creationId xmlns:a16="http://schemas.microsoft.com/office/drawing/2014/main" id="{E1006BFE-08A8-4BDA-8590-C2FC5F7B16EF}"/>
                </a:ext>
              </a:extLst>
            </p:cNvPr>
            <p:cNvSpPr/>
            <p:nvPr/>
          </p:nvSpPr>
          <p:spPr>
            <a:xfrm>
              <a:off x="37909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7">
              <a:extLst>
                <a:ext uri="{FF2B5EF4-FFF2-40B4-BE49-F238E27FC236}">
                  <a16:creationId xmlns:a16="http://schemas.microsoft.com/office/drawing/2014/main" id="{80A4F3D0-F638-4739-A4FE-54C6F4F9A41D}"/>
                </a:ext>
              </a:extLst>
            </p:cNvPr>
            <p:cNvSpPr/>
            <p:nvPr/>
          </p:nvSpPr>
          <p:spPr>
            <a:xfrm>
              <a:off x="43116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8">
              <a:extLst>
                <a:ext uri="{FF2B5EF4-FFF2-40B4-BE49-F238E27FC236}">
                  <a16:creationId xmlns:a16="http://schemas.microsoft.com/office/drawing/2014/main" id="{A7599CAB-8469-491F-A03E-90E11F6B5A27}"/>
                </a:ext>
              </a:extLst>
            </p:cNvPr>
            <p:cNvSpPr/>
            <p:nvPr/>
          </p:nvSpPr>
          <p:spPr>
            <a:xfrm>
              <a:off x="1403350" y="1974850"/>
              <a:ext cx="3124200" cy="2057400"/>
            </a:xfrm>
            <a:custGeom>
              <a:avLst/>
              <a:gdLst/>
              <a:ahLst/>
              <a:cxnLst/>
              <a:rect l="l" t="t" r="r" b="b"/>
              <a:pathLst>
                <a:path w="3124200" h="2057400">
                  <a:moveTo>
                    <a:pt x="0" y="0"/>
                  </a:moveTo>
                  <a:lnTo>
                    <a:pt x="3181" y="45860"/>
                  </a:lnTo>
                  <a:lnTo>
                    <a:pt x="57266" y="313116"/>
                  </a:lnTo>
                  <a:lnTo>
                    <a:pt x="108169" y="321023"/>
                  </a:lnTo>
                  <a:lnTo>
                    <a:pt x="159073" y="333675"/>
                  </a:lnTo>
                  <a:lnTo>
                    <a:pt x="213158" y="487071"/>
                  </a:lnTo>
                  <a:lnTo>
                    <a:pt x="262471" y="575629"/>
                  </a:lnTo>
                  <a:lnTo>
                    <a:pt x="316555" y="724280"/>
                  </a:lnTo>
                  <a:lnTo>
                    <a:pt x="367459" y="642048"/>
                  </a:lnTo>
                  <a:lnTo>
                    <a:pt x="418362" y="733769"/>
                  </a:lnTo>
                  <a:lnTo>
                    <a:pt x="472447" y="787536"/>
                  </a:lnTo>
                  <a:lnTo>
                    <a:pt x="521760" y="846048"/>
                  </a:lnTo>
                  <a:lnTo>
                    <a:pt x="575845" y="928281"/>
                  </a:lnTo>
                  <a:lnTo>
                    <a:pt x="626748" y="808094"/>
                  </a:lnTo>
                  <a:lnTo>
                    <a:pt x="677652" y="800188"/>
                  </a:lnTo>
                  <a:lnTo>
                    <a:pt x="731737" y="958327"/>
                  </a:lnTo>
                  <a:lnTo>
                    <a:pt x="781050" y="1024746"/>
                  </a:lnTo>
                  <a:lnTo>
                    <a:pt x="836725" y="1007351"/>
                  </a:lnTo>
                  <a:lnTo>
                    <a:pt x="886038" y="1132282"/>
                  </a:lnTo>
                  <a:lnTo>
                    <a:pt x="936941" y="1132282"/>
                  </a:lnTo>
                  <a:lnTo>
                    <a:pt x="991026" y="1070607"/>
                  </a:lnTo>
                  <a:lnTo>
                    <a:pt x="1040340" y="1024746"/>
                  </a:lnTo>
                  <a:lnTo>
                    <a:pt x="1096015" y="1050049"/>
                  </a:lnTo>
                  <a:lnTo>
                    <a:pt x="1145328" y="1032654"/>
                  </a:lnTo>
                  <a:lnTo>
                    <a:pt x="1196232" y="1149677"/>
                  </a:lnTo>
                  <a:lnTo>
                    <a:pt x="1250316" y="1099072"/>
                  </a:lnTo>
                  <a:lnTo>
                    <a:pt x="1299629" y="1167072"/>
                  </a:lnTo>
                  <a:lnTo>
                    <a:pt x="1355305" y="1075351"/>
                  </a:lnTo>
                  <a:lnTo>
                    <a:pt x="1404617" y="1228747"/>
                  </a:lnTo>
                  <a:lnTo>
                    <a:pt x="1458702" y="1157584"/>
                  </a:lnTo>
                  <a:lnTo>
                    <a:pt x="1509606" y="1712655"/>
                  </a:lnTo>
                  <a:lnTo>
                    <a:pt x="1560509" y="1774330"/>
                  </a:lnTo>
                  <a:lnTo>
                    <a:pt x="1614594" y="1774330"/>
                  </a:lnTo>
                  <a:lnTo>
                    <a:pt x="1663907" y="1804376"/>
                  </a:lnTo>
                  <a:lnTo>
                    <a:pt x="1717992" y="1804376"/>
                  </a:lnTo>
                  <a:lnTo>
                    <a:pt x="1768895" y="1873958"/>
                  </a:lnTo>
                  <a:lnTo>
                    <a:pt x="1819799" y="1858144"/>
                  </a:lnTo>
                  <a:lnTo>
                    <a:pt x="1873884" y="1891353"/>
                  </a:lnTo>
                  <a:lnTo>
                    <a:pt x="1923197" y="1932470"/>
                  </a:lnTo>
                  <a:lnTo>
                    <a:pt x="1978872" y="1886609"/>
                  </a:lnTo>
                  <a:lnTo>
                    <a:pt x="2028185" y="1870795"/>
                  </a:lnTo>
                  <a:lnTo>
                    <a:pt x="2079088" y="1937214"/>
                  </a:lnTo>
                  <a:lnTo>
                    <a:pt x="2133173" y="1924563"/>
                  </a:lnTo>
                  <a:lnTo>
                    <a:pt x="2182486" y="1891353"/>
                  </a:lnTo>
                  <a:lnTo>
                    <a:pt x="2238162" y="1932470"/>
                  </a:lnTo>
                  <a:lnTo>
                    <a:pt x="2287474" y="1940376"/>
                  </a:lnTo>
                  <a:lnTo>
                    <a:pt x="2338378" y="2016284"/>
                  </a:lnTo>
                  <a:lnTo>
                    <a:pt x="2392463" y="2044749"/>
                  </a:lnTo>
                  <a:lnTo>
                    <a:pt x="2441776" y="1995726"/>
                  </a:lnTo>
                  <a:lnTo>
                    <a:pt x="2497451" y="2016284"/>
                  </a:lnTo>
                  <a:lnTo>
                    <a:pt x="2546764" y="2036842"/>
                  </a:lnTo>
                  <a:lnTo>
                    <a:pt x="2597668" y="2036842"/>
                  </a:lnTo>
                  <a:lnTo>
                    <a:pt x="2651752" y="2036842"/>
                  </a:lnTo>
                  <a:lnTo>
                    <a:pt x="2701065" y="2049493"/>
                  </a:lnTo>
                  <a:lnTo>
                    <a:pt x="2756741" y="2044749"/>
                  </a:lnTo>
                  <a:lnTo>
                    <a:pt x="2806053" y="2044749"/>
                  </a:lnTo>
                  <a:lnTo>
                    <a:pt x="2856956" y="2019446"/>
                  </a:lnTo>
                  <a:lnTo>
                    <a:pt x="2911042" y="1998888"/>
                  </a:lnTo>
                  <a:lnTo>
                    <a:pt x="2961945" y="2011539"/>
                  </a:lnTo>
                  <a:lnTo>
                    <a:pt x="3016030" y="2057400"/>
                  </a:lnTo>
                  <a:lnTo>
                    <a:pt x="3065343" y="2036842"/>
                  </a:lnTo>
                  <a:lnTo>
                    <a:pt x="3119428" y="2016284"/>
                  </a:lnTo>
                  <a:lnTo>
                    <a:pt x="3124200" y="2016284"/>
                  </a:lnTo>
                </a:path>
              </a:pathLst>
            </a:custGeom>
            <a:ln w="127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19">
              <a:extLst>
                <a:ext uri="{FF2B5EF4-FFF2-40B4-BE49-F238E27FC236}">
                  <a16:creationId xmlns:a16="http://schemas.microsoft.com/office/drawing/2014/main" id="{76C546A7-D320-4337-BA26-AD3D7D785BEE}"/>
                </a:ext>
              </a:extLst>
            </p:cNvPr>
            <p:cNvSpPr/>
            <p:nvPr/>
          </p:nvSpPr>
          <p:spPr>
            <a:xfrm>
              <a:off x="1409700" y="1968500"/>
              <a:ext cx="3111500" cy="1143000"/>
            </a:xfrm>
            <a:custGeom>
              <a:avLst/>
              <a:gdLst/>
              <a:ahLst/>
              <a:cxnLst/>
              <a:rect l="l" t="t" r="r" b="b"/>
              <a:pathLst>
                <a:path w="3111500" h="1143000">
                  <a:moveTo>
                    <a:pt x="0" y="0"/>
                  </a:moveTo>
                  <a:lnTo>
                    <a:pt x="49237" y="281378"/>
                  </a:lnTo>
                  <a:lnTo>
                    <a:pt x="100063" y="120817"/>
                  </a:lnTo>
                  <a:lnTo>
                    <a:pt x="150889" y="430810"/>
                  </a:lnTo>
                  <a:lnTo>
                    <a:pt x="204892" y="461015"/>
                  </a:lnTo>
                  <a:lnTo>
                    <a:pt x="254129" y="430810"/>
                  </a:lnTo>
                  <a:lnTo>
                    <a:pt x="308132" y="556397"/>
                  </a:lnTo>
                  <a:lnTo>
                    <a:pt x="358958" y="435580"/>
                  </a:lnTo>
                  <a:lnTo>
                    <a:pt x="409784" y="569115"/>
                  </a:lnTo>
                  <a:lnTo>
                    <a:pt x="463786" y="578653"/>
                  </a:lnTo>
                  <a:lnTo>
                    <a:pt x="513024" y="661318"/>
                  </a:lnTo>
                  <a:lnTo>
                    <a:pt x="567026" y="645421"/>
                  </a:lnTo>
                  <a:lnTo>
                    <a:pt x="617852" y="615217"/>
                  </a:lnTo>
                  <a:lnTo>
                    <a:pt x="668678" y="661318"/>
                  </a:lnTo>
                  <a:lnTo>
                    <a:pt x="722681" y="645421"/>
                  </a:lnTo>
                  <a:lnTo>
                    <a:pt x="771918" y="745573"/>
                  </a:lnTo>
                  <a:lnTo>
                    <a:pt x="827509" y="732855"/>
                  </a:lnTo>
                  <a:lnTo>
                    <a:pt x="876747" y="724906"/>
                  </a:lnTo>
                  <a:lnTo>
                    <a:pt x="927573" y="669266"/>
                  </a:lnTo>
                  <a:lnTo>
                    <a:pt x="981575" y="758290"/>
                  </a:lnTo>
                  <a:lnTo>
                    <a:pt x="1030813" y="774187"/>
                  </a:lnTo>
                  <a:lnTo>
                    <a:pt x="1086404" y="728086"/>
                  </a:lnTo>
                  <a:lnTo>
                    <a:pt x="1135642" y="745573"/>
                  </a:lnTo>
                  <a:lnTo>
                    <a:pt x="1186468" y="820289"/>
                  </a:lnTo>
                  <a:lnTo>
                    <a:pt x="1240470" y="766239"/>
                  </a:lnTo>
                  <a:lnTo>
                    <a:pt x="1289708" y="774187"/>
                  </a:lnTo>
                  <a:lnTo>
                    <a:pt x="1345299" y="817109"/>
                  </a:lnTo>
                  <a:lnTo>
                    <a:pt x="1394537" y="791674"/>
                  </a:lnTo>
                  <a:lnTo>
                    <a:pt x="1448539" y="794853"/>
                  </a:lnTo>
                  <a:lnTo>
                    <a:pt x="1499365" y="1063514"/>
                  </a:lnTo>
                  <a:lnTo>
                    <a:pt x="1550191" y="1092130"/>
                  </a:lnTo>
                  <a:lnTo>
                    <a:pt x="1604194" y="1104847"/>
                  </a:lnTo>
                  <a:lnTo>
                    <a:pt x="1653431" y="1096898"/>
                  </a:lnTo>
                  <a:lnTo>
                    <a:pt x="1707434" y="1104847"/>
                  </a:lnTo>
                  <a:lnTo>
                    <a:pt x="1758260" y="1117565"/>
                  </a:lnTo>
                  <a:lnTo>
                    <a:pt x="1809086" y="1084181"/>
                  </a:lnTo>
                  <a:lnTo>
                    <a:pt x="1863088" y="1092130"/>
                  </a:lnTo>
                  <a:lnTo>
                    <a:pt x="1912326" y="1081002"/>
                  </a:lnTo>
                  <a:lnTo>
                    <a:pt x="1967917" y="1081002"/>
                  </a:lnTo>
                  <a:lnTo>
                    <a:pt x="2017154" y="1084181"/>
                  </a:lnTo>
                  <a:lnTo>
                    <a:pt x="2067980" y="1071463"/>
                  </a:lnTo>
                  <a:lnTo>
                    <a:pt x="2121983" y="1109616"/>
                  </a:lnTo>
                  <a:lnTo>
                    <a:pt x="2171220" y="1096898"/>
                  </a:lnTo>
                  <a:lnTo>
                    <a:pt x="2226811" y="1092130"/>
                  </a:lnTo>
                  <a:lnTo>
                    <a:pt x="2276049" y="1084181"/>
                  </a:lnTo>
                  <a:lnTo>
                    <a:pt x="2326875" y="1114385"/>
                  </a:lnTo>
                  <a:lnTo>
                    <a:pt x="2380877" y="1114385"/>
                  </a:lnTo>
                  <a:lnTo>
                    <a:pt x="2430115" y="1127103"/>
                  </a:lnTo>
                  <a:lnTo>
                    <a:pt x="2485706" y="1109616"/>
                  </a:lnTo>
                  <a:lnTo>
                    <a:pt x="2534943" y="1122334"/>
                  </a:lnTo>
                  <a:lnTo>
                    <a:pt x="2585769" y="1109616"/>
                  </a:lnTo>
                  <a:lnTo>
                    <a:pt x="2639772" y="1130282"/>
                  </a:lnTo>
                  <a:lnTo>
                    <a:pt x="2689010" y="1127103"/>
                  </a:lnTo>
                  <a:lnTo>
                    <a:pt x="2744600" y="1127103"/>
                  </a:lnTo>
                  <a:lnTo>
                    <a:pt x="2793838" y="1130282"/>
                  </a:lnTo>
                  <a:lnTo>
                    <a:pt x="2844664" y="1127103"/>
                  </a:lnTo>
                  <a:lnTo>
                    <a:pt x="2898666" y="1143000"/>
                  </a:lnTo>
                  <a:lnTo>
                    <a:pt x="2949492" y="1127103"/>
                  </a:lnTo>
                  <a:lnTo>
                    <a:pt x="3003495" y="1135052"/>
                  </a:lnTo>
                  <a:lnTo>
                    <a:pt x="3052733" y="1130282"/>
                  </a:lnTo>
                  <a:lnTo>
                    <a:pt x="3106735" y="1127103"/>
                  </a:lnTo>
                  <a:lnTo>
                    <a:pt x="3111500" y="1127103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0">
              <a:extLst>
                <a:ext uri="{FF2B5EF4-FFF2-40B4-BE49-F238E27FC236}">
                  <a16:creationId xmlns:a16="http://schemas.microsoft.com/office/drawing/2014/main" id="{A6B83CDB-60BA-47EB-A6DA-1411AE342EEA}"/>
                </a:ext>
              </a:extLst>
            </p:cNvPr>
            <p:cNvSpPr/>
            <p:nvPr/>
          </p:nvSpPr>
          <p:spPr>
            <a:xfrm>
              <a:off x="1606550" y="1974850"/>
              <a:ext cx="2921000" cy="2057400"/>
            </a:xfrm>
            <a:custGeom>
              <a:avLst/>
              <a:gdLst/>
              <a:ahLst/>
              <a:cxnLst/>
              <a:rect l="l" t="t" r="r" b="b"/>
              <a:pathLst>
                <a:path w="2921000" h="2057400">
                  <a:moveTo>
                    <a:pt x="0" y="0"/>
                  </a:moveTo>
                  <a:lnTo>
                    <a:pt x="17453" y="74325"/>
                  </a:lnTo>
                  <a:lnTo>
                    <a:pt x="66638" y="349489"/>
                  </a:lnTo>
                  <a:lnTo>
                    <a:pt x="120584" y="199256"/>
                  </a:lnTo>
                  <a:lnTo>
                    <a:pt x="171356" y="290977"/>
                  </a:lnTo>
                  <a:lnTo>
                    <a:pt x="222129" y="408001"/>
                  </a:lnTo>
                  <a:lnTo>
                    <a:pt x="276075" y="474419"/>
                  </a:lnTo>
                  <a:lnTo>
                    <a:pt x="325260" y="540838"/>
                  </a:lnTo>
                  <a:lnTo>
                    <a:pt x="379206" y="675257"/>
                  </a:lnTo>
                  <a:lnTo>
                    <a:pt x="429978" y="670512"/>
                  </a:lnTo>
                  <a:lnTo>
                    <a:pt x="480751" y="616745"/>
                  </a:lnTo>
                  <a:lnTo>
                    <a:pt x="534696" y="721118"/>
                  </a:lnTo>
                  <a:lnTo>
                    <a:pt x="583882" y="711629"/>
                  </a:lnTo>
                  <a:lnTo>
                    <a:pt x="639415" y="958327"/>
                  </a:lnTo>
                  <a:lnTo>
                    <a:pt x="688600" y="708466"/>
                  </a:lnTo>
                  <a:lnTo>
                    <a:pt x="739373" y="657861"/>
                  </a:lnTo>
                  <a:lnTo>
                    <a:pt x="793318" y="825490"/>
                  </a:lnTo>
                  <a:lnTo>
                    <a:pt x="842504" y="895071"/>
                  </a:lnTo>
                  <a:lnTo>
                    <a:pt x="898037" y="612001"/>
                  </a:lnTo>
                  <a:lnTo>
                    <a:pt x="947222" y="853955"/>
                  </a:lnTo>
                  <a:lnTo>
                    <a:pt x="997995" y="999444"/>
                  </a:lnTo>
                  <a:lnTo>
                    <a:pt x="1051941" y="882420"/>
                  </a:lnTo>
                  <a:lnTo>
                    <a:pt x="1101127" y="974141"/>
                  </a:lnTo>
                  <a:lnTo>
                    <a:pt x="1156659" y="966234"/>
                  </a:lnTo>
                  <a:lnTo>
                    <a:pt x="1205845" y="841304"/>
                  </a:lnTo>
                  <a:lnTo>
                    <a:pt x="1259790" y="853955"/>
                  </a:lnTo>
                  <a:lnTo>
                    <a:pt x="1310563" y="1458050"/>
                  </a:lnTo>
                  <a:lnTo>
                    <a:pt x="1361335" y="1590887"/>
                  </a:lnTo>
                  <a:lnTo>
                    <a:pt x="1415281" y="1677864"/>
                  </a:lnTo>
                  <a:lnTo>
                    <a:pt x="1464467" y="1633585"/>
                  </a:lnTo>
                  <a:lnTo>
                    <a:pt x="1518412" y="1633585"/>
                  </a:lnTo>
                  <a:lnTo>
                    <a:pt x="1569185" y="1779074"/>
                  </a:lnTo>
                  <a:lnTo>
                    <a:pt x="1619957" y="1720562"/>
                  </a:lnTo>
                  <a:lnTo>
                    <a:pt x="1673903" y="1774330"/>
                  </a:lnTo>
                  <a:lnTo>
                    <a:pt x="1723089" y="1728469"/>
                  </a:lnTo>
                  <a:lnTo>
                    <a:pt x="1778621" y="1807539"/>
                  </a:lnTo>
                  <a:lnTo>
                    <a:pt x="1827807" y="1824934"/>
                  </a:lnTo>
                  <a:lnTo>
                    <a:pt x="1878579" y="1873958"/>
                  </a:lnTo>
                  <a:lnTo>
                    <a:pt x="1932525" y="1878702"/>
                  </a:lnTo>
                  <a:lnTo>
                    <a:pt x="1981710" y="1916656"/>
                  </a:lnTo>
                  <a:lnTo>
                    <a:pt x="2037243" y="1929307"/>
                  </a:lnTo>
                  <a:lnTo>
                    <a:pt x="2086429" y="1924563"/>
                  </a:lnTo>
                  <a:lnTo>
                    <a:pt x="2137201" y="1957772"/>
                  </a:lnTo>
                  <a:lnTo>
                    <a:pt x="2191147" y="1998888"/>
                  </a:lnTo>
                  <a:lnTo>
                    <a:pt x="2240333" y="2019446"/>
                  </a:lnTo>
                  <a:lnTo>
                    <a:pt x="2295865" y="2003632"/>
                  </a:lnTo>
                  <a:lnTo>
                    <a:pt x="2345051" y="1965679"/>
                  </a:lnTo>
                  <a:lnTo>
                    <a:pt x="2395823" y="2032098"/>
                  </a:lnTo>
                  <a:lnTo>
                    <a:pt x="2449769" y="1998888"/>
                  </a:lnTo>
                  <a:lnTo>
                    <a:pt x="2498954" y="2019446"/>
                  </a:lnTo>
                  <a:lnTo>
                    <a:pt x="2554487" y="2016284"/>
                  </a:lnTo>
                  <a:lnTo>
                    <a:pt x="2603672" y="1990981"/>
                  </a:lnTo>
                  <a:lnTo>
                    <a:pt x="2654445" y="1978330"/>
                  </a:lnTo>
                  <a:lnTo>
                    <a:pt x="2708390" y="2008377"/>
                  </a:lnTo>
                  <a:lnTo>
                    <a:pt x="2759163" y="2057400"/>
                  </a:lnTo>
                  <a:lnTo>
                    <a:pt x="2813109" y="1995726"/>
                  </a:lnTo>
                  <a:lnTo>
                    <a:pt x="2862295" y="2057400"/>
                  </a:lnTo>
                  <a:lnTo>
                    <a:pt x="2916240" y="2049493"/>
                  </a:lnTo>
                  <a:lnTo>
                    <a:pt x="2921000" y="2049493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1">
              <a:extLst>
                <a:ext uri="{FF2B5EF4-FFF2-40B4-BE49-F238E27FC236}">
                  <a16:creationId xmlns:a16="http://schemas.microsoft.com/office/drawing/2014/main" id="{8DBAF27F-499D-48C2-8872-0C5586C07185}"/>
                </a:ext>
              </a:extLst>
            </p:cNvPr>
            <p:cNvSpPr/>
            <p:nvPr/>
          </p:nvSpPr>
          <p:spPr>
            <a:xfrm>
              <a:off x="1574800" y="1968500"/>
              <a:ext cx="2946400" cy="1092200"/>
            </a:xfrm>
            <a:custGeom>
              <a:avLst/>
              <a:gdLst/>
              <a:ahLst/>
              <a:cxnLst/>
              <a:rect l="l" t="t" r="r" b="b"/>
              <a:pathLst>
                <a:path w="2946400" h="1092200">
                  <a:moveTo>
                    <a:pt x="0" y="0"/>
                  </a:moveTo>
                  <a:lnTo>
                    <a:pt x="42839" y="155124"/>
                  </a:lnTo>
                  <a:lnTo>
                    <a:pt x="92025" y="208942"/>
                  </a:lnTo>
                  <a:lnTo>
                    <a:pt x="145971" y="83893"/>
                  </a:lnTo>
                  <a:lnTo>
                    <a:pt x="196744" y="308665"/>
                  </a:lnTo>
                  <a:lnTo>
                    <a:pt x="247516" y="208942"/>
                  </a:lnTo>
                  <a:lnTo>
                    <a:pt x="301462" y="349820"/>
                  </a:lnTo>
                  <a:lnTo>
                    <a:pt x="350648" y="337157"/>
                  </a:lnTo>
                  <a:lnTo>
                    <a:pt x="404594" y="454292"/>
                  </a:lnTo>
                  <a:lnTo>
                    <a:pt x="455367" y="504944"/>
                  </a:lnTo>
                  <a:lnTo>
                    <a:pt x="506139" y="433714"/>
                  </a:lnTo>
                  <a:lnTo>
                    <a:pt x="560085" y="459040"/>
                  </a:lnTo>
                  <a:lnTo>
                    <a:pt x="609271" y="550848"/>
                  </a:lnTo>
                  <a:lnTo>
                    <a:pt x="664804" y="462206"/>
                  </a:lnTo>
                  <a:lnTo>
                    <a:pt x="713990" y="495447"/>
                  </a:lnTo>
                  <a:lnTo>
                    <a:pt x="764763" y="520773"/>
                  </a:lnTo>
                  <a:lnTo>
                    <a:pt x="818708" y="538185"/>
                  </a:lnTo>
                  <a:lnTo>
                    <a:pt x="867894" y="554014"/>
                  </a:lnTo>
                  <a:lnTo>
                    <a:pt x="923427" y="451125"/>
                  </a:lnTo>
                  <a:lnTo>
                    <a:pt x="972613" y="520773"/>
                  </a:lnTo>
                  <a:lnTo>
                    <a:pt x="1023386" y="633159"/>
                  </a:lnTo>
                  <a:lnTo>
                    <a:pt x="1077332" y="584089"/>
                  </a:lnTo>
                  <a:lnTo>
                    <a:pt x="1126518" y="642656"/>
                  </a:lnTo>
                  <a:lnTo>
                    <a:pt x="1182051" y="629993"/>
                  </a:lnTo>
                  <a:lnTo>
                    <a:pt x="1231237" y="550848"/>
                  </a:lnTo>
                  <a:lnTo>
                    <a:pt x="1285183" y="675897"/>
                  </a:lnTo>
                  <a:lnTo>
                    <a:pt x="1335955" y="1020969"/>
                  </a:lnTo>
                  <a:lnTo>
                    <a:pt x="1386728" y="1063708"/>
                  </a:lnTo>
                  <a:lnTo>
                    <a:pt x="1440674" y="1058959"/>
                  </a:lnTo>
                  <a:lnTo>
                    <a:pt x="1489860" y="1058959"/>
                  </a:lnTo>
                  <a:lnTo>
                    <a:pt x="1543806" y="1054210"/>
                  </a:lnTo>
                  <a:lnTo>
                    <a:pt x="1594578" y="1054210"/>
                  </a:lnTo>
                  <a:lnTo>
                    <a:pt x="1645351" y="1033633"/>
                  </a:lnTo>
                  <a:lnTo>
                    <a:pt x="1699297" y="1066874"/>
                  </a:lnTo>
                  <a:lnTo>
                    <a:pt x="1748483" y="1066874"/>
                  </a:lnTo>
                  <a:lnTo>
                    <a:pt x="1804016" y="1046296"/>
                  </a:lnTo>
                  <a:lnTo>
                    <a:pt x="1853202" y="1046296"/>
                  </a:lnTo>
                  <a:lnTo>
                    <a:pt x="1903974" y="1063708"/>
                  </a:lnTo>
                  <a:lnTo>
                    <a:pt x="1957920" y="1008306"/>
                  </a:lnTo>
                  <a:lnTo>
                    <a:pt x="2007106" y="1033633"/>
                  </a:lnTo>
                  <a:lnTo>
                    <a:pt x="2062639" y="1013055"/>
                  </a:lnTo>
                  <a:lnTo>
                    <a:pt x="2111825" y="1025718"/>
                  </a:lnTo>
                  <a:lnTo>
                    <a:pt x="2162598" y="1051045"/>
                  </a:lnTo>
                  <a:lnTo>
                    <a:pt x="2216544" y="1071623"/>
                  </a:lnTo>
                  <a:lnTo>
                    <a:pt x="2265729" y="1054210"/>
                  </a:lnTo>
                  <a:lnTo>
                    <a:pt x="2321262" y="1066874"/>
                  </a:lnTo>
                  <a:lnTo>
                    <a:pt x="2370448" y="1071623"/>
                  </a:lnTo>
                  <a:lnTo>
                    <a:pt x="2421220" y="1066874"/>
                  </a:lnTo>
                  <a:lnTo>
                    <a:pt x="2475166" y="1092200"/>
                  </a:lnTo>
                  <a:lnTo>
                    <a:pt x="2524352" y="1079537"/>
                  </a:lnTo>
                  <a:lnTo>
                    <a:pt x="2579885" y="1076371"/>
                  </a:lnTo>
                  <a:lnTo>
                    <a:pt x="2629071" y="1076371"/>
                  </a:lnTo>
                  <a:lnTo>
                    <a:pt x="2679844" y="1066874"/>
                  </a:lnTo>
                  <a:lnTo>
                    <a:pt x="2733790" y="1066874"/>
                  </a:lnTo>
                  <a:lnTo>
                    <a:pt x="2784562" y="1092200"/>
                  </a:lnTo>
                  <a:lnTo>
                    <a:pt x="2838508" y="1092200"/>
                  </a:lnTo>
                  <a:lnTo>
                    <a:pt x="2887694" y="1076371"/>
                  </a:lnTo>
                  <a:lnTo>
                    <a:pt x="2941640" y="1076371"/>
                  </a:lnTo>
                  <a:lnTo>
                    <a:pt x="2946400" y="1079537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2">
              <a:extLst>
                <a:ext uri="{FF2B5EF4-FFF2-40B4-BE49-F238E27FC236}">
                  <a16:creationId xmlns:a16="http://schemas.microsoft.com/office/drawing/2014/main" id="{1B2F2231-E60F-4205-B9BF-7452BC68B491}"/>
                </a:ext>
              </a:extLst>
            </p:cNvPr>
            <p:cNvSpPr/>
            <p:nvPr/>
          </p:nvSpPr>
          <p:spPr>
            <a:xfrm>
              <a:off x="2000250" y="1974850"/>
              <a:ext cx="2527300" cy="1981200"/>
            </a:xfrm>
            <a:custGeom>
              <a:avLst/>
              <a:gdLst/>
              <a:ahLst/>
              <a:cxnLst/>
              <a:rect l="l" t="t" r="r" b="b"/>
              <a:pathLst>
                <a:path w="2527300" h="1981200">
                  <a:moveTo>
                    <a:pt x="0" y="0"/>
                  </a:moveTo>
                  <a:lnTo>
                    <a:pt x="33358" y="163512"/>
                  </a:lnTo>
                  <a:lnTo>
                    <a:pt x="84190" y="204787"/>
                  </a:lnTo>
                  <a:lnTo>
                    <a:pt x="138199" y="209550"/>
                  </a:lnTo>
                  <a:lnTo>
                    <a:pt x="187442" y="460375"/>
                  </a:lnTo>
                  <a:lnTo>
                    <a:pt x="243040" y="309562"/>
                  </a:lnTo>
                  <a:lnTo>
                    <a:pt x="292283" y="276225"/>
                  </a:lnTo>
                  <a:lnTo>
                    <a:pt x="343115" y="342900"/>
                  </a:lnTo>
                  <a:lnTo>
                    <a:pt x="397124" y="309562"/>
                  </a:lnTo>
                  <a:lnTo>
                    <a:pt x="446367" y="384175"/>
                  </a:lnTo>
                  <a:lnTo>
                    <a:pt x="501965" y="409575"/>
                  </a:lnTo>
                  <a:lnTo>
                    <a:pt x="551208" y="396875"/>
                  </a:lnTo>
                  <a:lnTo>
                    <a:pt x="602040" y="693737"/>
                  </a:lnTo>
                  <a:lnTo>
                    <a:pt x="656049" y="514350"/>
                  </a:lnTo>
                  <a:lnTo>
                    <a:pt x="705293" y="447675"/>
                  </a:lnTo>
                  <a:lnTo>
                    <a:pt x="760890" y="601662"/>
                  </a:lnTo>
                  <a:lnTo>
                    <a:pt x="810133" y="619125"/>
                  </a:lnTo>
                  <a:lnTo>
                    <a:pt x="864142" y="593725"/>
                  </a:lnTo>
                  <a:lnTo>
                    <a:pt x="914974" y="1266825"/>
                  </a:lnTo>
                  <a:lnTo>
                    <a:pt x="965806" y="1484312"/>
                  </a:lnTo>
                  <a:lnTo>
                    <a:pt x="1019816" y="1468438"/>
                  </a:lnTo>
                  <a:lnTo>
                    <a:pt x="1069059" y="1538288"/>
                  </a:lnTo>
                  <a:lnTo>
                    <a:pt x="1123068" y="1471612"/>
                  </a:lnTo>
                  <a:lnTo>
                    <a:pt x="1173900" y="1538288"/>
                  </a:lnTo>
                  <a:lnTo>
                    <a:pt x="1224732" y="1514475"/>
                  </a:lnTo>
                  <a:lnTo>
                    <a:pt x="1278741" y="1522412"/>
                  </a:lnTo>
                  <a:lnTo>
                    <a:pt x="1327984" y="1627188"/>
                  </a:lnTo>
                  <a:lnTo>
                    <a:pt x="1383582" y="1609725"/>
                  </a:lnTo>
                  <a:lnTo>
                    <a:pt x="1432825" y="1647825"/>
                  </a:lnTo>
                  <a:lnTo>
                    <a:pt x="1483657" y="1622425"/>
                  </a:lnTo>
                  <a:lnTo>
                    <a:pt x="1537666" y="1697038"/>
                  </a:lnTo>
                  <a:lnTo>
                    <a:pt x="1586909" y="1727200"/>
                  </a:lnTo>
                  <a:lnTo>
                    <a:pt x="1642507" y="1706562"/>
                  </a:lnTo>
                  <a:lnTo>
                    <a:pt x="1691750" y="1693862"/>
                  </a:lnTo>
                  <a:lnTo>
                    <a:pt x="1742582" y="1760538"/>
                  </a:lnTo>
                  <a:lnTo>
                    <a:pt x="1796591" y="1860550"/>
                  </a:lnTo>
                  <a:lnTo>
                    <a:pt x="1845835" y="1811338"/>
                  </a:lnTo>
                  <a:lnTo>
                    <a:pt x="1901432" y="1860550"/>
                  </a:lnTo>
                  <a:lnTo>
                    <a:pt x="1950675" y="1852612"/>
                  </a:lnTo>
                  <a:lnTo>
                    <a:pt x="2001507" y="1855788"/>
                  </a:lnTo>
                  <a:lnTo>
                    <a:pt x="2055516" y="1844675"/>
                  </a:lnTo>
                  <a:lnTo>
                    <a:pt x="2104760" y="1890712"/>
                  </a:lnTo>
                  <a:lnTo>
                    <a:pt x="2160357" y="1890712"/>
                  </a:lnTo>
                  <a:lnTo>
                    <a:pt x="2209600" y="1914525"/>
                  </a:lnTo>
                  <a:lnTo>
                    <a:pt x="2260432" y="1924050"/>
                  </a:lnTo>
                  <a:lnTo>
                    <a:pt x="2314441" y="1835150"/>
                  </a:lnTo>
                  <a:lnTo>
                    <a:pt x="2365274" y="1852612"/>
                  </a:lnTo>
                  <a:lnTo>
                    <a:pt x="2419282" y="1981200"/>
                  </a:lnTo>
                  <a:lnTo>
                    <a:pt x="2468526" y="1924050"/>
                  </a:lnTo>
                  <a:lnTo>
                    <a:pt x="2522534" y="1827212"/>
                  </a:lnTo>
                  <a:lnTo>
                    <a:pt x="2527300" y="1831975"/>
                  </a:lnTo>
                </a:path>
              </a:pathLst>
            </a:custGeom>
            <a:ln w="127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" name="object 23">
              <a:extLst>
                <a:ext uri="{FF2B5EF4-FFF2-40B4-BE49-F238E27FC236}">
                  <a16:creationId xmlns:a16="http://schemas.microsoft.com/office/drawing/2014/main" id="{50DB32EF-00AE-45B6-96F5-C2BA2A5D6157}"/>
                </a:ext>
              </a:extLst>
            </p:cNvPr>
            <p:cNvSpPr/>
            <p:nvPr/>
          </p:nvSpPr>
          <p:spPr>
            <a:xfrm>
              <a:off x="1993900" y="1968500"/>
              <a:ext cx="2527300" cy="965200"/>
            </a:xfrm>
            <a:custGeom>
              <a:avLst/>
              <a:gdLst/>
              <a:ahLst/>
              <a:cxnLst/>
              <a:rect l="l" t="t" r="r" b="b"/>
              <a:pathLst>
                <a:path w="2527300" h="965200">
                  <a:moveTo>
                    <a:pt x="0" y="0"/>
                  </a:moveTo>
                  <a:lnTo>
                    <a:pt x="28646" y="99521"/>
                  </a:lnTo>
                  <a:lnTo>
                    <a:pt x="79574" y="112159"/>
                  </a:lnTo>
                  <a:lnTo>
                    <a:pt x="133685" y="132695"/>
                  </a:lnTo>
                  <a:lnTo>
                    <a:pt x="183022" y="175347"/>
                  </a:lnTo>
                  <a:lnTo>
                    <a:pt x="238724" y="208521"/>
                  </a:lnTo>
                  <a:lnTo>
                    <a:pt x="288061" y="142173"/>
                  </a:lnTo>
                  <a:lnTo>
                    <a:pt x="338989" y="323839"/>
                  </a:lnTo>
                  <a:lnTo>
                    <a:pt x="393100" y="233796"/>
                  </a:lnTo>
                  <a:lnTo>
                    <a:pt x="442436" y="287506"/>
                  </a:lnTo>
                  <a:lnTo>
                    <a:pt x="498139" y="279607"/>
                  </a:lnTo>
                  <a:lnTo>
                    <a:pt x="547475" y="315941"/>
                  </a:lnTo>
                  <a:lnTo>
                    <a:pt x="598403" y="428100"/>
                  </a:lnTo>
                  <a:lnTo>
                    <a:pt x="652514" y="382288"/>
                  </a:lnTo>
                  <a:lnTo>
                    <a:pt x="701850" y="387027"/>
                  </a:lnTo>
                  <a:lnTo>
                    <a:pt x="757553" y="461273"/>
                  </a:lnTo>
                  <a:lnTo>
                    <a:pt x="806889" y="216419"/>
                  </a:lnTo>
                  <a:lnTo>
                    <a:pt x="861000" y="503926"/>
                  </a:lnTo>
                  <a:lnTo>
                    <a:pt x="911928" y="853040"/>
                  </a:lnTo>
                  <a:lnTo>
                    <a:pt x="962856" y="894113"/>
                  </a:lnTo>
                  <a:lnTo>
                    <a:pt x="1016968" y="911490"/>
                  </a:lnTo>
                  <a:lnTo>
                    <a:pt x="1066304" y="924127"/>
                  </a:lnTo>
                  <a:lnTo>
                    <a:pt x="1120415" y="932026"/>
                  </a:lnTo>
                  <a:lnTo>
                    <a:pt x="1171343" y="903591"/>
                  </a:lnTo>
                  <a:lnTo>
                    <a:pt x="1222271" y="878316"/>
                  </a:lnTo>
                  <a:lnTo>
                    <a:pt x="1276382" y="903591"/>
                  </a:lnTo>
                  <a:lnTo>
                    <a:pt x="1325719" y="939924"/>
                  </a:lnTo>
                  <a:lnTo>
                    <a:pt x="1381421" y="906750"/>
                  </a:lnTo>
                  <a:lnTo>
                    <a:pt x="1430757" y="927287"/>
                  </a:lnTo>
                  <a:lnTo>
                    <a:pt x="1481686" y="944663"/>
                  </a:lnTo>
                  <a:lnTo>
                    <a:pt x="1535796" y="932026"/>
                  </a:lnTo>
                  <a:lnTo>
                    <a:pt x="1585133" y="881475"/>
                  </a:lnTo>
                  <a:lnTo>
                    <a:pt x="1640835" y="894113"/>
                  </a:lnTo>
                  <a:lnTo>
                    <a:pt x="1690172" y="906750"/>
                  </a:lnTo>
                  <a:lnTo>
                    <a:pt x="1741100" y="944663"/>
                  </a:lnTo>
                  <a:lnTo>
                    <a:pt x="1795211" y="960460"/>
                  </a:lnTo>
                  <a:lnTo>
                    <a:pt x="1844547" y="936765"/>
                  </a:lnTo>
                  <a:lnTo>
                    <a:pt x="1900250" y="952562"/>
                  </a:lnTo>
                  <a:lnTo>
                    <a:pt x="1949586" y="965200"/>
                  </a:lnTo>
                  <a:lnTo>
                    <a:pt x="2000514" y="965200"/>
                  </a:lnTo>
                  <a:lnTo>
                    <a:pt x="2054625" y="960460"/>
                  </a:lnTo>
                  <a:lnTo>
                    <a:pt x="2103961" y="949402"/>
                  </a:lnTo>
                  <a:lnTo>
                    <a:pt x="2159664" y="949402"/>
                  </a:lnTo>
                  <a:lnTo>
                    <a:pt x="2209000" y="939924"/>
                  </a:lnTo>
                  <a:lnTo>
                    <a:pt x="2259928" y="936765"/>
                  </a:lnTo>
                  <a:lnTo>
                    <a:pt x="2314039" y="936765"/>
                  </a:lnTo>
                  <a:lnTo>
                    <a:pt x="2364967" y="949402"/>
                  </a:lnTo>
                  <a:lnTo>
                    <a:pt x="2419078" y="949402"/>
                  </a:lnTo>
                  <a:lnTo>
                    <a:pt x="2468414" y="944663"/>
                  </a:lnTo>
                  <a:lnTo>
                    <a:pt x="2522526" y="927287"/>
                  </a:lnTo>
                  <a:lnTo>
                    <a:pt x="2527300" y="932026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4">
              <a:extLst>
                <a:ext uri="{FF2B5EF4-FFF2-40B4-BE49-F238E27FC236}">
                  <a16:creationId xmlns:a16="http://schemas.microsoft.com/office/drawing/2014/main" id="{1502D28E-17FB-4362-AEE7-9416F8D3876C}"/>
                </a:ext>
              </a:extLst>
            </p:cNvPr>
            <p:cNvSpPr/>
            <p:nvPr/>
          </p:nvSpPr>
          <p:spPr>
            <a:xfrm>
              <a:off x="2203450" y="1974850"/>
              <a:ext cx="2324100" cy="1612900"/>
            </a:xfrm>
            <a:custGeom>
              <a:avLst/>
              <a:gdLst/>
              <a:ahLst/>
              <a:cxnLst/>
              <a:rect l="l" t="t" r="r" b="b"/>
              <a:pathLst>
                <a:path w="2324100" h="1612900">
                  <a:moveTo>
                    <a:pt x="0" y="0"/>
                  </a:moveTo>
                  <a:lnTo>
                    <a:pt x="33451" y="142036"/>
                  </a:lnTo>
                  <a:lnTo>
                    <a:pt x="82832" y="58392"/>
                  </a:lnTo>
                  <a:lnTo>
                    <a:pt x="133807" y="178334"/>
                  </a:lnTo>
                  <a:lnTo>
                    <a:pt x="187967" y="124676"/>
                  </a:lnTo>
                  <a:lnTo>
                    <a:pt x="237348" y="369294"/>
                  </a:lnTo>
                  <a:lnTo>
                    <a:pt x="293101" y="17359"/>
                  </a:lnTo>
                  <a:lnTo>
                    <a:pt x="342482" y="378763"/>
                  </a:lnTo>
                  <a:lnTo>
                    <a:pt x="393456" y="399279"/>
                  </a:lnTo>
                  <a:lnTo>
                    <a:pt x="447616" y="149927"/>
                  </a:lnTo>
                  <a:lnTo>
                    <a:pt x="496997" y="303010"/>
                  </a:lnTo>
                  <a:lnTo>
                    <a:pt x="552750" y="345621"/>
                  </a:lnTo>
                  <a:lnTo>
                    <a:pt x="602131" y="374028"/>
                  </a:lnTo>
                  <a:lnTo>
                    <a:pt x="656291" y="149927"/>
                  </a:lnTo>
                  <a:lnTo>
                    <a:pt x="707265" y="913766"/>
                  </a:lnTo>
                  <a:lnTo>
                    <a:pt x="758239" y="1088944"/>
                  </a:lnTo>
                  <a:lnTo>
                    <a:pt x="812399" y="1043177"/>
                  </a:lnTo>
                  <a:lnTo>
                    <a:pt x="861780" y="1129977"/>
                  </a:lnTo>
                  <a:lnTo>
                    <a:pt x="915940" y="1188370"/>
                  </a:lnTo>
                  <a:lnTo>
                    <a:pt x="966914" y="1188370"/>
                  </a:lnTo>
                  <a:lnTo>
                    <a:pt x="1017889" y="1251497"/>
                  </a:lnTo>
                  <a:lnTo>
                    <a:pt x="1072049" y="1272013"/>
                  </a:lnTo>
                  <a:lnTo>
                    <a:pt x="1121430" y="1159962"/>
                  </a:lnTo>
                  <a:lnTo>
                    <a:pt x="1177183" y="1254653"/>
                  </a:lnTo>
                  <a:lnTo>
                    <a:pt x="1226564" y="1309889"/>
                  </a:lnTo>
                  <a:lnTo>
                    <a:pt x="1277538" y="1267278"/>
                  </a:lnTo>
                  <a:lnTo>
                    <a:pt x="1331698" y="1259388"/>
                  </a:lnTo>
                  <a:lnTo>
                    <a:pt x="1381079" y="1259388"/>
                  </a:lnTo>
                  <a:lnTo>
                    <a:pt x="1436832" y="1330406"/>
                  </a:lnTo>
                  <a:lnTo>
                    <a:pt x="1486214" y="1305155"/>
                  </a:lnTo>
                  <a:lnTo>
                    <a:pt x="1537188" y="1434566"/>
                  </a:lnTo>
                  <a:lnTo>
                    <a:pt x="1591348" y="1567133"/>
                  </a:lnTo>
                  <a:lnTo>
                    <a:pt x="1640728" y="1521366"/>
                  </a:lnTo>
                  <a:lnTo>
                    <a:pt x="1696481" y="1500849"/>
                  </a:lnTo>
                  <a:lnTo>
                    <a:pt x="1745863" y="1571867"/>
                  </a:lnTo>
                  <a:lnTo>
                    <a:pt x="1796837" y="1562398"/>
                  </a:lnTo>
                  <a:lnTo>
                    <a:pt x="1850997" y="1533991"/>
                  </a:lnTo>
                  <a:lnTo>
                    <a:pt x="1900378" y="1508740"/>
                  </a:lnTo>
                  <a:lnTo>
                    <a:pt x="1956131" y="1467707"/>
                  </a:lnTo>
                  <a:lnTo>
                    <a:pt x="2005512" y="1571867"/>
                  </a:lnTo>
                  <a:lnTo>
                    <a:pt x="2056486" y="1546616"/>
                  </a:lnTo>
                  <a:lnTo>
                    <a:pt x="2110646" y="1508740"/>
                  </a:lnTo>
                  <a:lnTo>
                    <a:pt x="2161620" y="1612900"/>
                  </a:lnTo>
                  <a:lnTo>
                    <a:pt x="2215780" y="1605009"/>
                  </a:lnTo>
                  <a:lnTo>
                    <a:pt x="2265161" y="1549773"/>
                  </a:lnTo>
                  <a:lnTo>
                    <a:pt x="2319321" y="1526100"/>
                  </a:lnTo>
                  <a:lnTo>
                    <a:pt x="2324100" y="1533991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5">
              <a:extLst>
                <a:ext uri="{FF2B5EF4-FFF2-40B4-BE49-F238E27FC236}">
                  <a16:creationId xmlns:a16="http://schemas.microsoft.com/office/drawing/2014/main" id="{ADB7D598-21FD-4D9E-A327-62A04458A031}"/>
                </a:ext>
              </a:extLst>
            </p:cNvPr>
            <p:cNvSpPr/>
            <p:nvPr/>
          </p:nvSpPr>
          <p:spPr>
            <a:xfrm>
              <a:off x="2336800" y="1968500"/>
              <a:ext cx="2184400" cy="749300"/>
            </a:xfrm>
            <a:custGeom>
              <a:avLst/>
              <a:gdLst/>
              <a:ahLst/>
              <a:cxnLst/>
              <a:rect l="l" t="t" r="r" b="b"/>
              <a:pathLst>
                <a:path w="2184400" h="749300">
                  <a:moveTo>
                    <a:pt x="0" y="0"/>
                  </a:moveTo>
                  <a:lnTo>
                    <a:pt x="0" y="7904"/>
                  </a:lnTo>
                  <a:lnTo>
                    <a:pt x="54014" y="20550"/>
                  </a:lnTo>
                  <a:lnTo>
                    <a:pt x="103262" y="211827"/>
                  </a:lnTo>
                  <a:lnTo>
                    <a:pt x="158865" y="37939"/>
                  </a:lnTo>
                  <a:lnTo>
                    <a:pt x="208113" y="4742"/>
                  </a:lnTo>
                  <a:lnTo>
                    <a:pt x="258950" y="175469"/>
                  </a:lnTo>
                  <a:lnTo>
                    <a:pt x="312965" y="158080"/>
                  </a:lnTo>
                  <a:lnTo>
                    <a:pt x="362213" y="208666"/>
                  </a:lnTo>
                  <a:lnTo>
                    <a:pt x="417816" y="216569"/>
                  </a:lnTo>
                  <a:lnTo>
                    <a:pt x="467064" y="183372"/>
                  </a:lnTo>
                  <a:lnTo>
                    <a:pt x="521078" y="145433"/>
                  </a:lnTo>
                  <a:lnTo>
                    <a:pt x="571915" y="591219"/>
                  </a:lnTo>
                  <a:lnTo>
                    <a:pt x="622752" y="624416"/>
                  </a:lnTo>
                  <a:lnTo>
                    <a:pt x="676766" y="654451"/>
                  </a:lnTo>
                  <a:lnTo>
                    <a:pt x="726015" y="665517"/>
                  </a:lnTo>
                  <a:lnTo>
                    <a:pt x="780029" y="687648"/>
                  </a:lnTo>
                  <a:lnTo>
                    <a:pt x="830866" y="687648"/>
                  </a:lnTo>
                  <a:lnTo>
                    <a:pt x="881703" y="708199"/>
                  </a:lnTo>
                  <a:lnTo>
                    <a:pt x="935717" y="703456"/>
                  </a:lnTo>
                  <a:lnTo>
                    <a:pt x="984965" y="657613"/>
                  </a:lnTo>
                  <a:lnTo>
                    <a:pt x="1040569" y="678164"/>
                  </a:lnTo>
                  <a:lnTo>
                    <a:pt x="1089817" y="716103"/>
                  </a:lnTo>
                  <a:lnTo>
                    <a:pt x="1140654" y="711360"/>
                  </a:lnTo>
                  <a:lnTo>
                    <a:pt x="1194668" y="687648"/>
                  </a:lnTo>
                  <a:lnTo>
                    <a:pt x="1243917" y="700295"/>
                  </a:lnTo>
                  <a:lnTo>
                    <a:pt x="1299520" y="687648"/>
                  </a:lnTo>
                  <a:lnTo>
                    <a:pt x="1348768" y="654451"/>
                  </a:lnTo>
                  <a:lnTo>
                    <a:pt x="1399604" y="716103"/>
                  </a:lnTo>
                  <a:lnTo>
                    <a:pt x="1453619" y="733492"/>
                  </a:lnTo>
                  <a:lnTo>
                    <a:pt x="1502867" y="736653"/>
                  </a:lnTo>
                  <a:lnTo>
                    <a:pt x="1558470" y="711360"/>
                  </a:lnTo>
                  <a:lnTo>
                    <a:pt x="1607718" y="736653"/>
                  </a:lnTo>
                  <a:lnTo>
                    <a:pt x="1658555" y="736653"/>
                  </a:lnTo>
                  <a:lnTo>
                    <a:pt x="1712570" y="720845"/>
                  </a:lnTo>
                  <a:lnTo>
                    <a:pt x="1761818" y="741395"/>
                  </a:lnTo>
                  <a:lnTo>
                    <a:pt x="1817421" y="749300"/>
                  </a:lnTo>
                  <a:lnTo>
                    <a:pt x="1866669" y="733492"/>
                  </a:lnTo>
                  <a:lnTo>
                    <a:pt x="1917506" y="728749"/>
                  </a:lnTo>
                  <a:lnTo>
                    <a:pt x="1971520" y="728749"/>
                  </a:lnTo>
                  <a:lnTo>
                    <a:pt x="2022357" y="724007"/>
                  </a:lnTo>
                  <a:lnTo>
                    <a:pt x="2076372" y="736653"/>
                  </a:lnTo>
                  <a:lnTo>
                    <a:pt x="2125620" y="736653"/>
                  </a:lnTo>
                  <a:lnTo>
                    <a:pt x="2179634" y="733492"/>
                  </a:lnTo>
                  <a:lnTo>
                    <a:pt x="2184400" y="736653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6">
              <a:extLst>
                <a:ext uri="{FF2B5EF4-FFF2-40B4-BE49-F238E27FC236}">
                  <a16:creationId xmlns:a16="http://schemas.microsoft.com/office/drawing/2014/main" id="{A7F205C3-2FA0-4F68-8F4C-4D83914A545E}"/>
                </a:ext>
              </a:extLst>
            </p:cNvPr>
            <p:cNvSpPr txBox="1"/>
            <p:nvPr/>
          </p:nvSpPr>
          <p:spPr>
            <a:xfrm>
              <a:off x="2593200" y="4160119"/>
              <a:ext cx="512445" cy="27305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33350">
                <a:lnSpc>
                  <a:spcPts val="1065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marL="12700">
                <a:lnSpc>
                  <a:spcPts val="985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8" name="object 27">
              <a:extLst>
                <a:ext uri="{FF2B5EF4-FFF2-40B4-BE49-F238E27FC236}">
                  <a16:creationId xmlns:a16="http://schemas.microsoft.com/office/drawing/2014/main" id="{E48D091A-95E6-4CA1-B14F-AA7ABF18A4A8}"/>
                </a:ext>
              </a:extLst>
            </p:cNvPr>
            <p:cNvSpPr txBox="1"/>
            <p:nvPr/>
          </p:nvSpPr>
          <p:spPr>
            <a:xfrm>
              <a:off x="323137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9" name="object 28">
              <a:extLst>
                <a:ext uri="{FF2B5EF4-FFF2-40B4-BE49-F238E27FC236}">
                  <a16:creationId xmlns:a16="http://schemas.microsoft.com/office/drawing/2014/main" id="{298AB187-6C36-4D5D-8297-BFB48DC5C2C9}"/>
                </a:ext>
              </a:extLst>
            </p:cNvPr>
            <p:cNvSpPr txBox="1"/>
            <p:nvPr/>
          </p:nvSpPr>
          <p:spPr>
            <a:xfrm>
              <a:off x="3748900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0" name="object 29">
              <a:extLst>
                <a:ext uri="{FF2B5EF4-FFF2-40B4-BE49-F238E27FC236}">
                  <a16:creationId xmlns:a16="http://schemas.microsoft.com/office/drawing/2014/main" id="{E7C76BC8-3CF2-466E-8F29-936ED032AD0C}"/>
                </a:ext>
              </a:extLst>
            </p:cNvPr>
            <p:cNvSpPr txBox="1"/>
            <p:nvPr/>
          </p:nvSpPr>
          <p:spPr>
            <a:xfrm>
              <a:off x="426642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1" name="object 30">
              <a:extLst>
                <a:ext uri="{FF2B5EF4-FFF2-40B4-BE49-F238E27FC236}">
                  <a16:creationId xmlns:a16="http://schemas.microsoft.com/office/drawing/2014/main" id="{241EE81E-782B-45FA-AC46-872F4586BD0C}"/>
                </a:ext>
              </a:extLst>
            </p:cNvPr>
            <p:cNvSpPr txBox="1"/>
            <p:nvPr/>
          </p:nvSpPr>
          <p:spPr>
            <a:xfrm>
              <a:off x="1115236" y="408868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2" name="object 31">
              <a:extLst>
                <a:ext uri="{FF2B5EF4-FFF2-40B4-BE49-F238E27FC236}">
                  <a16:creationId xmlns:a16="http://schemas.microsoft.com/office/drawing/2014/main" id="{95BA2524-BEFA-4EB0-B9DE-C04235229EDE}"/>
                </a:ext>
              </a:extLst>
            </p:cNvPr>
            <p:cNvSpPr txBox="1"/>
            <p:nvPr/>
          </p:nvSpPr>
          <p:spPr>
            <a:xfrm>
              <a:off x="1115236" y="3540994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3" name="object 32">
              <a:extLst>
                <a:ext uri="{FF2B5EF4-FFF2-40B4-BE49-F238E27FC236}">
                  <a16:creationId xmlns:a16="http://schemas.microsoft.com/office/drawing/2014/main" id="{363FACD0-A7C2-41F0-8160-CAD028472EB6}"/>
                </a:ext>
              </a:extLst>
            </p:cNvPr>
            <p:cNvSpPr txBox="1"/>
            <p:nvPr/>
          </p:nvSpPr>
          <p:spPr>
            <a:xfrm>
              <a:off x="1059675" y="2998070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4" name="object 33">
              <a:extLst>
                <a:ext uri="{FF2B5EF4-FFF2-40B4-BE49-F238E27FC236}">
                  <a16:creationId xmlns:a16="http://schemas.microsoft.com/office/drawing/2014/main" id="{A963A84F-7D0C-4AF9-B6DF-E84D96B58B70}"/>
                </a:ext>
              </a:extLst>
            </p:cNvPr>
            <p:cNvSpPr txBox="1"/>
            <p:nvPr/>
          </p:nvSpPr>
          <p:spPr>
            <a:xfrm>
              <a:off x="1059675" y="1905870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5" name="object 34">
              <a:extLst>
                <a:ext uri="{FF2B5EF4-FFF2-40B4-BE49-F238E27FC236}">
                  <a16:creationId xmlns:a16="http://schemas.microsoft.com/office/drawing/2014/main" id="{CAD64A95-3ADA-49CA-9A15-287CC29FAD3E}"/>
                </a:ext>
              </a:extLst>
            </p:cNvPr>
            <p:cNvSpPr txBox="1"/>
            <p:nvPr/>
          </p:nvSpPr>
          <p:spPr>
            <a:xfrm>
              <a:off x="901718" y="2820048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36" name="object 35">
              <a:extLst>
                <a:ext uri="{FF2B5EF4-FFF2-40B4-BE49-F238E27FC236}">
                  <a16:creationId xmlns:a16="http://schemas.microsoft.com/office/drawing/2014/main" id="{F3E34608-6E1B-432C-B5F5-16D23820AA7A}"/>
                </a:ext>
              </a:extLst>
            </p:cNvPr>
            <p:cNvSpPr/>
            <p:nvPr/>
          </p:nvSpPr>
          <p:spPr>
            <a:xfrm>
              <a:off x="1231900" y="3568700"/>
              <a:ext cx="596900" cy="558800"/>
            </a:xfrm>
            <a:custGeom>
              <a:avLst/>
              <a:gdLst/>
              <a:ahLst/>
              <a:cxnLst/>
              <a:rect l="l" t="t" r="r" b="b"/>
              <a:pathLst>
                <a:path w="596900" h="558800">
                  <a:moveTo>
                    <a:pt x="0" y="0"/>
                  </a:moveTo>
                  <a:lnTo>
                    <a:pt x="596900" y="0"/>
                  </a:lnTo>
                  <a:lnTo>
                    <a:pt x="596900" y="558800"/>
                  </a:lnTo>
                  <a:lnTo>
                    <a:pt x="0" y="55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6">
              <a:extLst>
                <a:ext uri="{FF2B5EF4-FFF2-40B4-BE49-F238E27FC236}">
                  <a16:creationId xmlns:a16="http://schemas.microsoft.com/office/drawing/2014/main" id="{29935EEF-77C2-46F7-B4F8-3248C3870A7C}"/>
                </a:ext>
              </a:extLst>
            </p:cNvPr>
            <p:cNvSpPr/>
            <p:nvPr/>
          </p:nvSpPr>
          <p:spPr>
            <a:xfrm>
              <a:off x="1238250" y="3575050"/>
              <a:ext cx="596900" cy="558800"/>
            </a:xfrm>
            <a:custGeom>
              <a:avLst/>
              <a:gdLst/>
              <a:ahLst/>
              <a:cxnLst/>
              <a:rect l="l" t="t" r="r" b="b"/>
              <a:pathLst>
                <a:path w="596900" h="558800">
                  <a:moveTo>
                    <a:pt x="0" y="0"/>
                  </a:moveTo>
                  <a:lnTo>
                    <a:pt x="596900" y="0"/>
                  </a:lnTo>
                  <a:lnTo>
                    <a:pt x="596900" y="558800"/>
                  </a:lnTo>
                  <a:lnTo>
                    <a:pt x="0" y="5588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7">
              <a:extLst>
                <a:ext uri="{FF2B5EF4-FFF2-40B4-BE49-F238E27FC236}">
                  <a16:creationId xmlns:a16="http://schemas.microsoft.com/office/drawing/2014/main" id="{AD23A05E-C65C-4B56-A2C5-0B0DE276A61D}"/>
                </a:ext>
              </a:extLst>
            </p:cNvPr>
            <p:cNvSpPr/>
            <p:nvPr/>
          </p:nvSpPr>
          <p:spPr>
            <a:xfrm>
              <a:off x="1238250" y="3575050"/>
              <a:ext cx="596900" cy="0"/>
            </a:xfrm>
            <a:custGeom>
              <a:avLst/>
              <a:gdLst/>
              <a:ahLst/>
              <a:cxnLst/>
              <a:rect l="l" t="t" r="r" b="b"/>
              <a:pathLst>
                <a:path w="596900">
                  <a:moveTo>
                    <a:pt x="0" y="0"/>
                  </a:moveTo>
                  <a:lnTo>
                    <a:pt x="596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8">
              <a:extLst>
                <a:ext uri="{FF2B5EF4-FFF2-40B4-BE49-F238E27FC236}">
                  <a16:creationId xmlns:a16="http://schemas.microsoft.com/office/drawing/2014/main" id="{67610249-3184-4AD0-9FF5-21094C370C75}"/>
                </a:ext>
              </a:extLst>
            </p:cNvPr>
            <p:cNvSpPr/>
            <p:nvPr/>
          </p:nvSpPr>
          <p:spPr>
            <a:xfrm>
              <a:off x="1238250" y="4133850"/>
              <a:ext cx="596900" cy="0"/>
            </a:xfrm>
            <a:custGeom>
              <a:avLst/>
              <a:gdLst/>
              <a:ahLst/>
              <a:cxnLst/>
              <a:rect l="l" t="t" r="r" b="b"/>
              <a:pathLst>
                <a:path w="596900">
                  <a:moveTo>
                    <a:pt x="0" y="0"/>
                  </a:moveTo>
                  <a:lnTo>
                    <a:pt x="596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39">
              <a:extLst>
                <a:ext uri="{FF2B5EF4-FFF2-40B4-BE49-F238E27FC236}">
                  <a16:creationId xmlns:a16="http://schemas.microsoft.com/office/drawing/2014/main" id="{1DE89864-DD93-4B5C-A427-12594DD61CA4}"/>
                </a:ext>
              </a:extLst>
            </p:cNvPr>
            <p:cNvSpPr/>
            <p:nvPr/>
          </p:nvSpPr>
          <p:spPr>
            <a:xfrm>
              <a:off x="1835150" y="3575050"/>
              <a:ext cx="0" cy="558800"/>
            </a:xfrm>
            <a:custGeom>
              <a:avLst/>
              <a:gdLst/>
              <a:ahLst/>
              <a:cxnLst/>
              <a:rect l="l" t="t" r="r" b="b"/>
              <a:pathLst>
                <a:path h="558800">
                  <a:moveTo>
                    <a:pt x="0" y="0"/>
                  </a:moveTo>
                  <a:lnTo>
                    <a:pt x="0" y="558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40">
              <a:extLst>
                <a:ext uri="{FF2B5EF4-FFF2-40B4-BE49-F238E27FC236}">
                  <a16:creationId xmlns:a16="http://schemas.microsoft.com/office/drawing/2014/main" id="{A18329AA-1F96-46FF-8BCE-0F0785C118DC}"/>
                </a:ext>
              </a:extLst>
            </p:cNvPr>
            <p:cNvSpPr/>
            <p:nvPr/>
          </p:nvSpPr>
          <p:spPr>
            <a:xfrm>
              <a:off x="1238250" y="3575050"/>
              <a:ext cx="0" cy="558800"/>
            </a:xfrm>
            <a:custGeom>
              <a:avLst/>
              <a:gdLst/>
              <a:ahLst/>
              <a:cxnLst/>
              <a:rect l="l" t="t" r="r" b="b"/>
              <a:pathLst>
                <a:path h="558800">
                  <a:moveTo>
                    <a:pt x="0" y="0"/>
                  </a:moveTo>
                  <a:lnTo>
                    <a:pt x="0" y="558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41">
              <a:extLst>
                <a:ext uri="{FF2B5EF4-FFF2-40B4-BE49-F238E27FC236}">
                  <a16:creationId xmlns:a16="http://schemas.microsoft.com/office/drawing/2014/main" id="{505BD455-E1B4-4E86-A314-4D6CFD2ABD1A}"/>
                </a:ext>
              </a:extLst>
            </p:cNvPr>
            <p:cNvSpPr/>
            <p:nvPr/>
          </p:nvSpPr>
          <p:spPr>
            <a:xfrm>
              <a:off x="1257300" y="36449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2">
              <a:extLst>
                <a:ext uri="{FF2B5EF4-FFF2-40B4-BE49-F238E27FC236}">
                  <a16:creationId xmlns:a16="http://schemas.microsoft.com/office/drawing/2014/main" id="{B54639CB-1FEE-4F09-A295-EC37B377C727}"/>
                </a:ext>
              </a:extLst>
            </p:cNvPr>
            <p:cNvSpPr/>
            <p:nvPr/>
          </p:nvSpPr>
          <p:spPr>
            <a:xfrm>
              <a:off x="1257300" y="3784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4" name="object 43">
              <a:extLst>
                <a:ext uri="{FF2B5EF4-FFF2-40B4-BE49-F238E27FC236}">
                  <a16:creationId xmlns:a16="http://schemas.microsoft.com/office/drawing/2014/main" id="{8BD6A13B-2E5F-427D-81BD-02163782F817}"/>
                </a:ext>
              </a:extLst>
            </p:cNvPr>
            <p:cNvSpPr/>
            <p:nvPr/>
          </p:nvSpPr>
          <p:spPr>
            <a:xfrm>
              <a:off x="1257300" y="3911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4">
              <a:extLst>
                <a:ext uri="{FF2B5EF4-FFF2-40B4-BE49-F238E27FC236}">
                  <a16:creationId xmlns:a16="http://schemas.microsoft.com/office/drawing/2014/main" id="{92A43EB5-C76F-49D2-9DF2-F9CC5C54C748}"/>
                </a:ext>
              </a:extLst>
            </p:cNvPr>
            <p:cNvSpPr txBox="1"/>
            <p:nvPr/>
          </p:nvSpPr>
          <p:spPr>
            <a:xfrm>
              <a:off x="1432736" y="3599414"/>
              <a:ext cx="444500" cy="5422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ts val="1050"/>
                </a:lnSpc>
              </a:pP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20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32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44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56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6" name="object 45">
              <a:extLst>
                <a:ext uri="{FF2B5EF4-FFF2-40B4-BE49-F238E27FC236}">
                  <a16:creationId xmlns:a16="http://schemas.microsoft.com/office/drawing/2014/main" id="{B9B20845-D78F-4710-9600-D6BCF679632A}"/>
                </a:ext>
              </a:extLst>
            </p:cNvPr>
            <p:cNvSpPr/>
            <p:nvPr/>
          </p:nvSpPr>
          <p:spPr>
            <a:xfrm>
              <a:off x="1257300" y="4038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46">
              <a:extLst>
                <a:ext uri="{FF2B5EF4-FFF2-40B4-BE49-F238E27FC236}">
                  <a16:creationId xmlns:a16="http://schemas.microsoft.com/office/drawing/2014/main" id="{CBDF95D4-96F8-4C0D-BF7E-CA049DD0785F}"/>
                </a:ext>
              </a:extLst>
            </p:cNvPr>
            <p:cNvSpPr/>
            <p:nvPr/>
          </p:nvSpPr>
          <p:spPr>
            <a:xfrm>
              <a:off x="4591050" y="3038284"/>
              <a:ext cx="396951" cy="188520"/>
            </a:xfrm>
            <a:custGeom>
              <a:avLst/>
              <a:gdLst/>
              <a:ahLst/>
              <a:cxnLst/>
              <a:rect l="l" t="t" r="r" b="b"/>
              <a:pathLst>
                <a:path w="396951" h="188520">
                  <a:moveTo>
                    <a:pt x="202217" y="0"/>
                  </a:moveTo>
                  <a:lnTo>
                    <a:pt x="0" y="66865"/>
                  </a:lnTo>
                  <a:lnTo>
                    <a:pt x="174823" y="188520"/>
                  </a:lnTo>
                  <a:lnTo>
                    <a:pt x="142060" y="119592"/>
                  </a:lnTo>
                  <a:lnTo>
                    <a:pt x="395753" y="119592"/>
                  </a:lnTo>
                  <a:lnTo>
                    <a:pt x="370325" y="88593"/>
                  </a:lnTo>
                  <a:lnTo>
                    <a:pt x="151192" y="56752"/>
                  </a:lnTo>
                  <a:lnTo>
                    <a:pt x="202217" y="0"/>
                  </a:lnTo>
                  <a:close/>
                </a:path>
                <a:path w="396951" h="188520">
                  <a:moveTo>
                    <a:pt x="395753" y="119592"/>
                  </a:moveTo>
                  <a:lnTo>
                    <a:pt x="142060" y="119592"/>
                  </a:lnTo>
                  <a:lnTo>
                    <a:pt x="365563" y="151761"/>
                  </a:lnTo>
                  <a:lnTo>
                    <a:pt x="376758" y="149477"/>
                  </a:lnTo>
                  <a:lnTo>
                    <a:pt x="386324" y="142492"/>
                  </a:lnTo>
                  <a:lnTo>
                    <a:pt x="393356" y="130711"/>
                  </a:lnTo>
                  <a:lnTo>
                    <a:pt x="395753" y="119592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8" name="object 47">
              <a:extLst>
                <a:ext uri="{FF2B5EF4-FFF2-40B4-BE49-F238E27FC236}">
                  <a16:creationId xmlns:a16="http://schemas.microsoft.com/office/drawing/2014/main" id="{481B2DD1-F92C-4CDA-A216-FDC3968DC0D9}"/>
                </a:ext>
              </a:extLst>
            </p:cNvPr>
            <p:cNvSpPr/>
            <p:nvPr/>
          </p:nvSpPr>
          <p:spPr>
            <a:xfrm>
              <a:off x="4591050" y="2860581"/>
              <a:ext cx="397307" cy="183595"/>
            </a:xfrm>
            <a:custGeom>
              <a:avLst/>
              <a:gdLst/>
              <a:ahLst/>
              <a:cxnLst/>
              <a:rect l="l" t="t" r="r" b="b"/>
              <a:pathLst>
                <a:path w="397307" h="183595">
                  <a:moveTo>
                    <a:pt x="158182" y="0"/>
                  </a:moveTo>
                  <a:lnTo>
                    <a:pt x="0" y="142622"/>
                  </a:lnTo>
                  <a:lnTo>
                    <a:pt x="209006" y="183595"/>
                  </a:lnTo>
                  <a:lnTo>
                    <a:pt x="151267" y="133691"/>
                  </a:lnTo>
                  <a:lnTo>
                    <a:pt x="372336" y="72492"/>
                  </a:lnTo>
                  <a:lnTo>
                    <a:pt x="134325" y="72492"/>
                  </a:lnTo>
                  <a:lnTo>
                    <a:pt x="158182" y="0"/>
                  </a:lnTo>
                  <a:close/>
                </a:path>
                <a:path w="397307" h="183595">
                  <a:moveTo>
                    <a:pt x="364470" y="9672"/>
                  </a:moveTo>
                  <a:lnTo>
                    <a:pt x="134325" y="72492"/>
                  </a:lnTo>
                  <a:lnTo>
                    <a:pt x="372336" y="72492"/>
                  </a:lnTo>
                  <a:lnTo>
                    <a:pt x="374230" y="71968"/>
                  </a:lnTo>
                  <a:lnTo>
                    <a:pt x="385595" y="66170"/>
                  </a:lnTo>
                  <a:lnTo>
                    <a:pt x="393534" y="56751"/>
                  </a:lnTo>
                  <a:lnTo>
                    <a:pt x="397307" y="45016"/>
                  </a:lnTo>
                  <a:lnTo>
                    <a:pt x="392169" y="28930"/>
                  </a:lnTo>
                  <a:lnTo>
                    <a:pt x="384491" y="17857"/>
                  </a:lnTo>
                  <a:lnTo>
                    <a:pt x="375012" y="11527"/>
                  </a:lnTo>
                  <a:lnTo>
                    <a:pt x="364470" y="9672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8">
              <a:extLst>
                <a:ext uri="{FF2B5EF4-FFF2-40B4-BE49-F238E27FC236}">
                  <a16:creationId xmlns:a16="http://schemas.microsoft.com/office/drawing/2014/main" id="{35E67142-060A-4C56-A5DF-2008333B6BEF}"/>
                </a:ext>
              </a:extLst>
            </p:cNvPr>
            <p:cNvSpPr/>
            <p:nvPr/>
          </p:nvSpPr>
          <p:spPr>
            <a:xfrm>
              <a:off x="4591050" y="2616316"/>
              <a:ext cx="397463" cy="225886"/>
            </a:xfrm>
            <a:custGeom>
              <a:avLst/>
              <a:gdLst/>
              <a:ahLst/>
              <a:cxnLst/>
              <a:rect l="l" t="t" r="r" b="b"/>
              <a:pathLst>
                <a:path w="397463" h="225886">
                  <a:moveTo>
                    <a:pt x="123567" y="52410"/>
                  </a:moveTo>
                  <a:lnTo>
                    <a:pt x="0" y="225886"/>
                  </a:lnTo>
                  <a:lnTo>
                    <a:pt x="212920" y="220654"/>
                  </a:lnTo>
                  <a:lnTo>
                    <a:pt x="145749" y="184429"/>
                  </a:lnTo>
                  <a:lnTo>
                    <a:pt x="251343" y="128348"/>
                  </a:lnTo>
                  <a:lnTo>
                    <a:pt x="115963" y="128348"/>
                  </a:lnTo>
                  <a:lnTo>
                    <a:pt x="123567" y="52410"/>
                  </a:lnTo>
                  <a:close/>
                </a:path>
                <a:path w="397463" h="225886">
                  <a:moveTo>
                    <a:pt x="362952" y="0"/>
                  </a:moveTo>
                  <a:lnTo>
                    <a:pt x="358844" y="361"/>
                  </a:lnTo>
                  <a:lnTo>
                    <a:pt x="354738" y="1536"/>
                  </a:lnTo>
                  <a:lnTo>
                    <a:pt x="115963" y="128348"/>
                  </a:lnTo>
                  <a:lnTo>
                    <a:pt x="251343" y="128348"/>
                  </a:lnTo>
                  <a:lnTo>
                    <a:pt x="380652" y="59673"/>
                  </a:lnTo>
                  <a:lnTo>
                    <a:pt x="390193" y="51920"/>
                  </a:lnTo>
                  <a:lnTo>
                    <a:pt x="395927" y="41530"/>
                  </a:lnTo>
                  <a:lnTo>
                    <a:pt x="397463" y="29780"/>
                  </a:lnTo>
                  <a:lnTo>
                    <a:pt x="394409" y="17947"/>
                  </a:lnTo>
                  <a:lnTo>
                    <a:pt x="385779" y="7185"/>
                  </a:lnTo>
                  <a:lnTo>
                    <a:pt x="374603" y="1173"/>
                  </a:lnTo>
                  <a:lnTo>
                    <a:pt x="362952" y="0"/>
                  </a:lnTo>
                  <a:close/>
                </a:path>
              </a:pathLst>
            </a:custGeom>
            <a:solidFill>
              <a:srgbClr val="00F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49">
              <a:extLst>
                <a:ext uri="{FF2B5EF4-FFF2-40B4-BE49-F238E27FC236}">
                  <a16:creationId xmlns:a16="http://schemas.microsoft.com/office/drawing/2014/main" id="{DD89CAD9-D27E-4E17-8169-C0F561F5FC24}"/>
                </a:ext>
              </a:extLst>
            </p:cNvPr>
            <p:cNvSpPr txBox="1"/>
            <p:nvPr/>
          </p:nvSpPr>
          <p:spPr>
            <a:xfrm>
              <a:off x="5057021" y="2098226"/>
              <a:ext cx="791210" cy="11988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07700"/>
                </a:lnSpc>
              </a:pPr>
              <a:r>
                <a:rPr sz="1800" spc="-25" dirty="0">
                  <a:latin typeface="Calibri"/>
                  <a:cs typeface="Calibri"/>
                </a:rPr>
                <a:t>56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44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32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20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51" name="object 50">
              <a:extLst>
                <a:ext uri="{FF2B5EF4-FFF2-40B4-BE49-F238E27FC236}">
                  <a16:creationId xmlns:a16="http://schemas.microsoft.com/office/drawing/2014/main" id="{2B73BC37-2FB3-40DA-9854-55A532A1AAA3}"/>
                </a:ext>
              </a:extLst>
            </p:cNvPr>
            <p:cNvSpPr/>
            <p:nvPr/>
          </p:nvSpPr>
          <p:spPr>
            <a:xfrm>
              <a:off x="4591050" y="2310667"/>
              <a:ext cx="397212" cy="321043"/>
            </a:xfrm>
            <a:custGeom>
              <a:avLst/>
              <a:gdLst/>
              <a:ahLst/>
              <a:cxnLst/>
              <a:rect l="l" t="t" r="r" b="b"/>
              <a:pathLst>
                <a:path w="397212" h="321043">
                  <a:moveTo>
                    <a:pt x="90563" y="128271"/>
                  </a:moveTo>
                  <a:lnTo>
                    <a:pt x="0" y="321043"/>
                  </a:lnTo>
                  <a:lnTo>
                    <a:pt x="208555" y="277830"/>
                  </a:lnTo>
                  <a:lnTo>
                    <a:pt x="135989" y="254198"/>
                  </a:lnTo>
                  <a:lnTo>
                    <a:pt x="199180" y="204344"/>
                  </a:lnTo>
                  <a:lnTo>
                    <a:pt x="96658" y="204344"/>
                  </a:lnTo>
                  <a:lnTo>
                    <a:pt x="90563" y="128271"/>
                  </a:lnTo>
                  <a:close/>
                </a:path>
                <a:path w="397212" h="321043">
                  <a:moveTo>
                    <a:pt x="361410" y="0"/>
                  </a:moveTo>
                  <a:lnTo>
                    <a:pt x="352977" y="2125"/>
                  </a:lnTo>
                  <a:lnTo>
                    <a:pt x="96658" y="204344"/>
                  </a:lnTo>
                  <a:lnTo>
                    <a:pt x="199180" y="204344"/>
                  </a:lnTo>
                  <a:lnTo>
                    <a:pt x="385424" y="57409"/>
                  </a:lnTo>
                  <a:lnTo>
                    <a:pt x="393429" y="48069"/>
                  </a:lnTo>
                  <a:lnTo>
                    <a:pt x="397212" y="36815"/>
                  </a:lnTo>
                  <a:lnTo>
                    <a:pt x="396617" y="24974"/>
                  </a:lnTo>
                  <a:lnTo>
                    <a:pt x="391486" y="13875"/>
                  </a:lnTo>
                  <a:lnTo>
                    <a:pt x="381225" y="4822"/>
                  </a:lnTo>
                  <a:lnTo>
                    <a:pt x="369594" y="964"/>
                  </a:lnTo>
                  <a:lnTo>
                    <a:pt x="36141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51">
              <a:extLst>
                <a:ext uri="{FF2B5EF4-FFF2-40B4-BE49-F238E27FC236}">
                  <a16:creationId xmlns:a16="http://schemas.microsoft.com/office/drawing/2014/main" id="{94AB50A7-A357-4E2D-8D6E-B1A45877005D}"/>
                </a:ext>
              </a:extLst>
            </p:cNvPr>
            <p:cNvSpPr txBox="1"/>
            <p:nvPr/>
          </p:nvSpPr>
          <p:spPr>
            <a:xfrm>
              <a:off x="1859805" y="1584228"/>
              <a:ext cx="1844039" cy="2794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800" b="1" spc="1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40" dirty="0">
                  <a:solidFill>
                    <a:srgbClr val="7F7F7F"/>
                  </a:solidFill>
                  <a:latin typeface="Calibri"/>
                  <a:cs typeface="Calibri"/>
                </a:rPr>
                <a:t>F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-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800" b="1" spc="-12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20" dirty="0">
                  <a:solidFill>
                    <a:srgbClr val="7F7F7F"/>
                  </a:solidFill>
                  <a:latin typeface="Calibri"/>
                  <a:cs typeface="Calibri"/>
                </a:rPr>
                <a:t>p</a:t>
              </a:r>
              <a:r>
                <a:rPr sz="1800" b="1" spc="-50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5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2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2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53" name="object 52">
              <a:extLst>
                <a:ext uri="{FF2B5EF4-FFF2-40B4-BE49-F238E27FC236}">
                  <a16:creationId xmlns:a16="http://schemas.microsoft.com/office/drawing/2014/main" id="{DD5926E3-786E-4952-8A84-1EA24A257A3E}"/>
                </a:ext>
              </a:extLst>
            </p:cNvPr>
            <p:cNvSpPr/>
            <p:nvPr/>
          </p:nvSpPr>
          <p:spPr>
            <a:xfrm>
              <a:off x="6559550" y="4146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4" name="object 53">
              <a:extLst>
                <a:ext uri="{FF2B5EF4-FFF2-40B4-BE49-F238E27FC236}">
                  <a16:creationId xmlns:a16="http://schemas.microsoft.com/office/drawing/2014/main" id="{31B8A23D-924B-4A3A-B638-44FB0D345F2F}"/>
                </a:ext>
              </a:extLst>
            </p:cNvPr>
            <p:cNvSpPr/>
            <p:nvPr/>
          </p:nvSpPr>
          <p:spPr>
            <a:xfrm>
              <a:off x="6559550" y="36004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4">
              <a:extLst>
                <a:ext uri="{FF2B5EF4-FFF2-40B4-BE49-F238E27FC236}">
                  <a16:creationId xmlns:a16="http://schemas.microsoft.com/office/drawing/2014/main" id="{05A0A171-19FF-4248-9835-1800894468D2}"/>
                </a:ext>
              </a:extLst>
            </p:cNvPr>
            <p:cNvSpPr/>
            <p:nvPr/>
          </p:nvSpPr>
          <p:spPr>
            <a:xfrm>
              <a:off x="6559550" y="30543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5">
              <a:extLst>
                <a:ext uri="{FF2B5EF4-FFF2-40B4-BE49-F238E27FC236}">
                  <a16:creationId xmlns:a16="http://schemas.microsoft.com/office/drawing/2014/main" id="{B10C445F-25C6-40B0-85BB-73C1BFF8D3EE}"/>
                </a:ext>
              </a:extLst>
            </p:cNvPr>
            <p:cNvSpPr/>
            <p:nvPr/>
          </p:nvSpPr>
          <p:spPr>
            <a:xfrm>
              <a:off x="6559550" y="19748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7" name="object 56">
              <a:extLst>
                <a:ext uri="{FF2B5EF4-FFF2-40B4-BE49-F238E27FC236}">
                  <a16:creationId xmlns:a16="http://schemas.microsoft.com/office/drawing/2014/main" id="{D9330E3B-7FFE-436A-B006-D0C227082DDA}"/>
                </a:ext>
              </a:extLst>
            </p:cNvPr>
            <p:cNvSpPr/>
            <p:nvPr/>
          </p:nvSpPr>
          <p:spPr>
            <a:xfrm>
              <a:off x="6559550" y="1974850"/>
              <a:ext cx="0" cy="2171700"/>
            </a:xfrm>
            <a:custGeom>
              <a:avLst/>
              <a:gdLst/>
              <a:ahLst/>
              <a:cxnLst/>
              <a:rect l="l" t="t" r="r" b="b"/>
              <a:pathLst>
                <a:path h="2171700">
                  <a:moveTo>
                    <a:pt x="0" y="0"/>
                  </a:moveTo>
                  <a:lnTo>
                    <a:pt x="0" y="21717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8" name="object 57">
              <a:extLst>
                <a:ext uri="{FF2B5EF4-FFF2-40B4-BE49-F238E27FC236}">
                  <a16:creationId xmlns:a16="http://schemas.microsoft.com/office/drawing/2014/main" id="{EC4D6A52-58CF-4D22-AA7A-4B20BD39C4A8}"/>
                </a:ext>
              </a:extLst>
            </p:cNvPr>
            <p:cNvSpPr txBox="1"/>
            <p:nvPr/>
          </p:nvSpPr>
          <p:spPr>
            <a:xfrm>
              <a:off x="6515867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59" name="object 58">
              <a:extLst>
                <a:ext uri="{FF2B5EF4-FFF2-40B4-BE49-F238E27FC236}">
                  <a16:creationId xmlns:a16="http://schemas.microsoft.com/office/drawing/2014/main" id="{67346445-D770-4D85-AA06-FD410FD4BC71}"/>
                </a:ext>
              </a:extLst>
            </p:cNvPr>
            <p:cNvSpPr/>
            <p:nvPr/>
          </p:nvSpPr>
          <p:spPr>
            <a:xfrm>
              <a:off x="70739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0" name="object 59">
              <a:extLst>
                <a:ext uri="{FF2B5EF4-FFF2-40B4-BE49-F238E27FC236}">
                  <a16:creationId xmlns:a16="http://schemas.microsoft.com/office/drawing/2014/main" id="{FBB39D84-C78A-41F5-A3CC-4D2318138E19}"/>
                </a:ext>
              </a:extLst>
            </p:cNvPr>
            <p:cNvSpPr txBox="1"/>
            <p:nvPr/>
          </p:nvSpPr>
          <p:spPr>
            <a:xfrm>
              <a:off x="7035210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61" name="object 60">
              <a:extLst>
                <a:ext uri="{FF2B5EF4-FFF2-40B4-BE49-F238E27FC236}">
                  <a16:creationId xmlns:a16="http://schemas.microsoft.com/office/drawing/2014/main" id="{AB57BBB7-2FC3-4D95-B87C-3453C44CDBA0}"/>
                </a:ext>
              </a:extLst>
            </p:cNvPr>
            <p:cNvSpPr/>
            <p:nvPr/>
          </p:nvSpPr>
          <p:spPr>
            <a:xfrm>
              <a:off x="75946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61">
              <a:extLst>
                <a:ext uri="{FF2B5EF4-FFF2-40B4-BE49-F238E27FC236}">
                  <a16:creationId xmlns:a16="http://schemas.microsoft.com/office/drawing/2014/main" id="{F7D00C62-8DD5-4D0F-BAC7-76E2E6721ACC}"/>
                </a:ext>
              </a:extLst>
            </p:cNvPr>
            <p:cNvSpPr txBox="1"/>
            <p:nvPr/>
          </p:nvSpPr>
          <p:spPr>
            <a:xfrm>
              <a:off x="7553074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63" name="object 62">
              <a:extLst>
                <a:ext uri="{FF2B5EF4-FFF2-40B4-BE49-F238E27FC236}">
                  <a16:creationId xmlns:a16="http://schemas.microsoft.com/office/drawing/2014/main" id="{3CC0C04A-37B8-40C7-9E30-D49FE4930860}"/>
                </a:ext>
              </a:extLst>
            </p:cNvPr>
            <p:cNvSpPr/>
            <p:nvPr/>
          </p:nvSpPr>
          <p:spPr>
            <a:xfrm>
              <a:off x="81153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4" name="object 63">
              <a:extLst>
                <a:ext uri="{FF2B5EF4-FFF2-40B4-BE49-F238E27FC236}">
                  <a16:creationId xmlns:a16="http://schemas.microsoft.com/office/drawing/2014/main" id="{A6016F49-8D02-4EDA-BB35-69F6A07B7970}"/>
                </a:ext>
              </a:extLst>
            </p:cNvPr>
            <p:cNvSpPr/>
            <p:nvPr/>
          </p:nvSpPr>
          <p:spPr>
            <a:xfrm>
              <a:off x="86233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5" name="object 64">
              <a:extLst>
                <a:ext uri="{FF2B5EF4-FFF2-40B4-BE49-F238E27FC236}">
                  <a16:creationId xmlns:a16="http://schemas.microsoft.com/office/drawing/2014/main" id="{28137227-2BD7-4DC4-946F-C8B37FCFAC19}"/>
                </a:ext>
              </a:extLst>
            </p:cNvPr>
            <p:cNvSpPr/>
            <p:nvPr/>
          </p:nvSpPr>
          <p:spPr>
            <a:xfrm>
              <a:off x="91440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6" name="object 65">
              <a:extLst>
                <a:ext uri="{FF2B5EF4-FFF2-40B4-BE49-F238E27FC236}">
                  <a16:creationId xmlns:a16="http://schemas.microsoft.com/office/drawing/2014/main" id="{518A563D-0EA8-40CA-A6E0-6E054B48BD00}"/>
                </a:ext>
              </a:extLst>
            </p:cNvPr>
            <p:cNvSpPr/>
            <p:nvPr/>
          </p:nvSpPr>
          <p:spPr>
            <a:xfrm>
              <a:off x="96647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7" name="object 66">
              <a:extLst>
                <a:ext uri="{FF2B5EF4-FFF2-40B4-BE49-F238E27FC236}">
                  <a16:creationId xmlns:a16="http://schemas.microsoft.com/office/drawing/2014/main" id="{1CF67C72-26D2-4D6B-93F3-A654997E9BF1}"/>
                </a:ext>
              </a:extLst>
            </p:cNvPr>
            <p:cNvSpPr/>
            <p:nvPr/>
          </p:nvSpPr>
          <p:spPr>
            <a:xfrm>
              <a:off x="6699250" y="1974850"/>
              <a:ext cx="3187700" cy="2133600"/>
            </a:xfrm>
            <a:custGeom>
              <a:avLst/>
              <a:gdLst/>
              <a:ahLst/>
              <a:cxnLst/>
              <a:rect l="l" t="t" r="r" b="b"/>
              <a:pathLst>
                <a:path w="3187700" h="2133600">
                  <a:moveTo>
                    <a:pt x="0" y="0"/>
                  </a:moveTo>
                  <a:lnTo>
                    <a:pt x="20689" y="57585"/>
                  </a:lnTo>
                  <a:lnTo>
                    <a:pt x="70935" y="457727"/>
                  </a:lnTo>
                  <a:lnTo>
                    <a:pt x="124138" y="549272"/>
                  </a:lnTo>
                  <a:lnTo>
                    <a:pt x="174384" y="720551"/>
                  </a:lnTo>
                  <a:lnTo>
                    <a:pt x="224631" y="741223"/>
                  </a:lnTo>
                  <a:lnTo>
                    <a:pt x="279311" y="820956"/>
                  </a:lnTo>
                  <a:lnTo>
                    <a:pt x="329558" y="953844"/>
                  </a:lnTo>
                  <a:lnTo>
                    <a:pt x="384238" y="1020289"/>
                  </a:lnTo>
                  <a:lnTo>
                    <a:pt x="434485" y="1153178"/>
                  </a:lnTo>
                  <a:lnTo>
                    <a:pt x="484731" y="1086733"/>
                  </a:lnTo>
                  <a:lnTo>
                    <a:pt x="537933" y="1107405"/>
                  </a:lnTo>
                  <a:lnTo>
                    <a:pt x="588180" y="1049820"/>
                  </a:lnTo>
                  <a:lnTo>
                    <a:pt x="642860" y="1141365"/>
                  </a:lnTo>
                  <a:lnTo>
                    <a:pt x="693106" y="1070491"/>
                  </a:lnTo>
                  <a:lnTo>
                    <a:pt x="743353" y="1253582"/>
                  </a:lnTo>
                  <a:lnTo>
                    <a:pt x="798033" y="1290496"/>
                  </a:lnTo>
                  <a:lnTo>
                    <a:pt x="848280" y="1249153"/>
                  </a:lnTo>
                  <a:lnTo>
                    <a:pt x="901482" y="1383518"/>
                  </a:lnTo>
                  <a:lnTo>
                    <a:pt x="951728" y="1262442"/>
                  </a:lnTo>
                  <a:lnTo>
                    <a:pt x="1001975" y="1395330"/>
                  </a:lnTo>
                  <a:lnTo>
                    <a:pt x="1056655" y="1187138"/>
                  </a:lnTo>
                  <a:lnTo>
                    <a:pt x="1106902" y="1278684"/>
                  </a:lnTo>
                  <a:lnTo>
                    <a:pt x="1161582" y="1266871"/>
                  </a:lnTo>
                  <a:lnTo>
                    <a:pt x="1210351" y="1315597"/>
                  </a:lnTo>
                  <a:lnTo>
                    <a:pt x="1260598" y="1390900"/>
                  </a:lnTo>
                  <a:lnTo>
                    <a:pt x="1315277" y="1370229"/>
                  </a:lnTo>
                  <a:lnTo>
                    <a:pt x="1365524" y="1283113"/>
                  </a:lnTo>
                  <a:lnTo>
                    <a:pt x="1420204" y="1312644"/>
                  </a:lnTo>
                  <a:lnTo>
                    <a:pt x="1470450" y="1315597"/>
                  </a:lnTo>
                  <a:lnTo>
                    <a:pt x="1523653" y="1365799"/>
                  </a:lnTo>
                  <a:lnTo>
                    <a:pt x="1573899" y="1875206"/>
                  </a:lnTo>
                  <a:lnTo>
                    <a:pt x="1624146" y="1895877"/>
                  </a:lnTo>
                  <a:lnTo>
                    <a:pt x="1678825" y="1887018"/>
                  </a:lnTo>
                  <a:lnTo>
                    <a:pt x="1729073" y="1969704"/>
                  </a:lnTo>
                  <a:lnTo>
                    <a:pt x="1783752" y="1928361"/>
                  </a:lnTo>
                  <a:lnTo>
                    <a:pt x="1833999" y="1941650"/>
                  </a:lnTo>
                  <a:lnTo>
                    <a:pt x="1884246" y="1999235"/>
                  </a:lnTo>
                  <a:lnTo>
                    <a:pt x="1937448" y="1946080"/>
                  </a:lnTo>
                  <a:lnTo>
                    <a:pt x="1987694" y="2008094"/>
                  </a:lnTo>
                  <a:lnTo>
                    <a:pt x="2042374" y="2040578"/>
                  </a:lnTo>
                  <a:lnTo>
                    <a:pt x="2092621" y="2015477"/>
                  </a:lnTo>
                  <a:lnTo>
                    <a:pt x="2142868" y="2012524"/>
                  </a:lnTo>
                  <a:lnTo>
                    <a:pt x="2197547" y="2028766"/>
                  </a:lnTo>
                  <a:lnTo>
                    <a:pt x="2246316" y="2028766"/>
                  </a:lnTo>
                  <a:lnTo>
                    <a:pt x="2300996" y="1991852"/>
                  </a:lnTo>
                  <a:lnTo>
                    <a:pt x="2351242" y="2090780"/>
                  </a:lnTo>
                  <a:lnTo>
                    <a:pt x="2401489" y="2045008"/>
                  </a:lnTo>
                  <a:lnTo>
                    <a:pt x="2456170" y="2062726"/>
                  </a:lnTo>
                  <a:lnTo>
                    <a:pt x="2506416" y="2104069"/>
                  </a:lnTo>
                  <a:lnTo>
                    <a:pt x="2559618" y="2090780"/>
                  </a:lnTo>
                  <a:lnTo>
                    <a:pt x="2609865" y="2090780"/>
                  </a:lnTo>
                  <a:lnTo>
                    <a:pt x="2660111" y="2086351"/>
                  </a:lnTo>
                  <a:lnTo>
                    <a:pt x="2714792" y="2120311"/>
                  </a:lnTo>
                  <a:lnTo>
                    <a:pt x="2765038" y="2095210"/>
                  </a:lnTo>
                  <a:lnTo>
                    <a:pt x="2819718" y="2095210"/>
                  </a:lnTo>
                  <a:lnTo>
                    <a:pt x="2869964" y="2120311"/>
                  </a:lnTo>
                  <a:lnTo>
                    <a:pt x="2920211" y="2099640"/>
                  </a:lnTo>
                  <a:lnTo>
                    <a:pt x="2973413" y="2053867"/>
                  </a:lnTo>
                  <a:lnTo>
                    <a:pt x="3023660" y="2108499"/>
                  </a:lnTo>
                  <a:lnTo>
                    <a:pt x="3078340" y="2124741"/>
                  </a:lnTo>
                  <a:lnTo>
                    <a:pt x="3128586" y="2133600"/>
                  </a:lnTo>
                  <a:lnTo>
                    <a:pt x="3183266" y="2083398"/>
                  </a:lnTo>
                  <a:lnTo>
                    <a:pt x="3187700" y="2086351"/>
                  </a:lnTo>
                </a:path>
              </a:pathLst>
            </a:custGeom>
            <a:ln w="127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67">
              <a:extLst>
                <a:ext uri="{FF2B5EF4-FFF2-40B4-BE49-F238E27FC236}">
                  <a16:creationId xmlns:a16="http://schemas.microsoft.com/office/drawing/2014/main" id="{26FD2240-952D-4717-9832-A8E808363589}"/>
                </a:ext>
              </a:extLst>
            </p:cNvPr>
            <p:cNvSpPr/>
            <p:nvPr/>
          </p:nvSpPr>
          <p:spPr>
            <a:xfrm>
              <a:off x="6667500" y="1968500"/>
              <a:ext cx="3213100" cy="1231900"/>
            </a:xfrm>
            <a:custGeom>
              <a:avLst/>
              <a:gdLst/>
              <a:ahLst/>
              <a:cxnLst/>
              <a:rect l="l" t="t" r="r" b="b"/>
              <a:pathLst>
                <a:path w="3213100" h="1231900">
                  <a:moveTo>
                    <a:pt x="0" y="0"/>
                  </a:moveTo>
                  <a:lnTo>
                    <a:pt x="38515" y="232267"/>
                  </a:lnTo>
                  <a:lnTo>
                    <a:pt x="88882" y="410143"/>
                  </a:lnTo>
                  <a:lnTo>
                    <a:pt x="142212" y="546857"/>
                  </a:lnTo>
                  <a:lnTo>
                    <a:pt x="192578" y="617420"/>
                  </a:lnTo>
                  <a:lnTo>
                    <a:pt x="242945" y="613009"/>
                  </a:lnTo>
                  <a:lnTo>
                    <a:pt x="297756" y="671811"/>
                  </a:lnTo>
                  <a:lnTo>
                    <a:pt x="348122" y="683572"/>
                  </a:lnTo>
                  <a:lnTo>
                    <a:pt x="402933" y="737963"/>
                  </a:lnTo>
                  <a:lnTo>
                    <a:pt x="453300" y="717383"/>
                  </a:lnTo>
                  <a:lnTo>
                    <a:pt x="503666" y="799705"/>
                  </a:lnTo>
                  <a:lnTo>
                    <a:pt x="556996" y="824696"/>
                  </a:lnTo>
                  <a:lnTo>
                    <a:pt x="607363" y="908489"/>
                  </a:lnTo>
                  <a:lnTo>
                    <a:pt x="662174" y="837927"/>
                  </a:lnTo>
                  <a:lnTo>
                    <a:pt x="712541" y="754134"/>
                  </a:lnTo>
                  <a:lnTo>
                    <a:pt x="762907" y="820286"/>
                  </a:lnTo>
                  <a:lnTo>
                    <a:pt x="817718" y="812936"/>
                  </a:lnTo>
                  <a:lnTo>
                    <a:pt x="868085" y="895258"/>
                  </a:lnTo>
                  <a:lnTo>
                    <a:pt x="921414" y="849687"/>
                  </a:lnTo>
                  <a:lnTo>
                    <a:pt x="971781" y="883498"/>
                  </a:lnTo>
                  <a:lnTo>
                    <a:pt x="1022148" y="924659"/>
                  </a:lnTo>
                  <a:lnTo>
                    <a:pt x="1076959" y="895258"/>
                  </a:lnTo>
                  <a:lnTo>
                    <a:pt x="1127326" y="895258"/>
                  </a:lnTo>
                  <a:lnTo>
                    <a:pt x="1182136" y="908489"/>
                  </a:lnTo>
                  <a:lnTo>
                    <a:pt x="1231022" y="899669"/>
                  </a:lnTo>
                  <a:lnTo>
                    <a:pt x="1281388" y="915839"/>
                  </a:lnTo>
                  <a:lnTo>
                    <a:pt x="1336199" y="961411"/>
                  </a:lnTo>
                  <a:lnTo>
                    <a:pt x="1386566" y="908489"/>
                  </a:lnTo>
                  <a:lnTo>
                    <a:pt x="1441377" y="958470"/>
                  </a:lnTo>
                  <a:lnTo>
                    <a:pt x="1491744" y="849687"/>
                  </a:lnTo>
                  <a:lnTo>
                    <a:pt x="1545073" y="945240"/>
                  </a:lnTo>
                  <a:lnTo>
                    <a:pt x="1595440" y="1168688"/>
                  </a:lnTo>
                  <a:lnTo>
                    <a:pt x="1645806" y="1186328"/>
                  </a:lnTo>
                  <a:lnTo>
                    <a:pt x="1700617" y="1198089"/>
                  </a:lnTo>
                  <a:lnTo>
                    <a:pt x="1750984" y="1202499"/>
                  </a:lnTo>
                  <a:lnTo>
                    <a:pt x="1805794" y="1218670"/>
                  </a:lnTo>
                  <a:lnTo>
                    <a:pt x="1856162" y="1231900"/>
                  </a:lnTo>
                  <a:lnTo>
                    <a:pt x="1906529" y="1218670"/>
                  </a:lnTo>
                  <a:lnTo>
                    <a:pt x="1959858" y="1206909"/>
                  </a:lnTo>
                  <a:lnTo>
                    <a:pt x="2010225" y="1190738"/>
                  </a:lnTo>
                  <a:lnTo>
                    <a:pt x="2065035" y="1202499"/>
                  </a:lnTo>
                  <a:lnTo>
                    <a:pt x="2115402" y="1206909"/>
                  </a:lnTo>
                  <a:lnTo>
                    <a:pt x="2165768" y="1190738"/>
                  </a:lnTo>
                  <a:lnTo>
                    <a:pt x="2220579" y="1186328"/>
                  </a:lnTo>
                  <a:lnTo>
                    <a:pt x="2269464" y="1211320"/>
                  </a:lnTo>
                  <a:lnTo>
                    <a:pt x="2324276" y="1198089"/>
                  </a:lnTo>
                  <a:lnTo>
                    <a:pt x="2374643" y="1193679"/>
                  </a:lnTo>
                  <a:lnTo>
                    <a:pt x="2425009" y="1206909"/>
                  </a:lnTo>
                  <a:lnTo>
                    <a:pt x="2479820" y="1202499"/>
                  </a:lnTo>
                  <a:lnTo>
                    <a:pt x="2530187" y="1206909"/>
                  </a:lnTo>
                  <a:lnTo>
                    <a:pt x="2583516" y="1206909"/>
                  </a:lnTo>
                  <a:lnTo>
                    <a:pt x="2633883" y="1206909"/>
                  </a:lnTo>
                  <a:lnTo>
                    <a:pt x="2684249" y="1227490"/>
                  </a:lnTo>
                  <a:lnTo>
                    <a:pt x="2739060" y="1198089"/>
                  </a:lnTo>
                  <a:lnTo>
                    <a:pt x="2789428" y="1215730"/>
                  </a:lnTo>
                  <a:lnTo>
                    <a:pt x="2844238" y="1206909"/>
                  </a:lnTo>
                  <a:lnTo>
                    <a:pt x="2894605" y="1206909"/>
                  </a:lnTo>
                  <a:lnTo>
                    <a:pt x="2944972" y="1215730"/>
                  </a:lnTo>
                  <a:lnTo>
                    <a:pt x="2998301" y="1215730"/>
                  </a:lnTo>
                  <a:lnTo>
                    <a:pt x="3048668" y="1198089"/>
                  </a:lnTo>
                  <a:lnTo>
                    <a:pt x="3103478" y="1211320"/>
                  </a:lnTo>
                  <a:lnTo>
                    <a:pt x="3153845" y="1202499"/>
                  </a:lnTo>
                  <a:lnTo>
                    <a:pt x="3208656" y="1215730"/>
                  </a:lnTo>
                  <a:lnTo>
                    <a:pt x="3213100" y="1215730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68">
              <a:extLst>
                <a:ext uri="{FF2B5EF4-FFF2-40B4-BE49-F238E27FC236}">
                  <a16:creationId xmlns:a16="http://schemas.microsoft.com/office/drawing/2014/main" id="{6F8692AC-BFB8-4DD5-B729-1980F4A0D528}"/>
                </a:ext>
              </a:extLst>
            </p:cNvPr>
            <p:cNvSpPr/>
            <p:nvPr/>
          </p:nvSpPr>
          <p:spPr>
            <a:xfrm>
              <a:off x="6686550" y="1962150"/>
              <a:ext cx="3200400" cy="2171700"/>
            </a:xfrm>
            <a:custGeom>
              <a:avLst/>
              <a:gdLst/>
              <a:ahLst/>
              <a:cxnLst/>
              <a:rect l="l" t="t" r="r" b="b"/>
              <a:pathLst>
                <a:path w="3200400" h="2171700">
                  <a:moveTo>
                    <a:pt x="0" y="0"/>
                  </a:moveTo>
                  <a:lnTo>
                    <a:pt x="25188" y="163174"/>
                  </a:lnTo>
                  <a:lnTo>
                    <a:pt x="75565" y="597810"/>
                  </a:lnTo>
                  <a:lnTo>
                    <a:pt x="128905" y="493972"/>
                  </a:lnTo>
                  <a:lnTo>
                    <a:pt x="179281" y="769885"/>
                  </a:lnTo>
                  <a:lnTo>
                    <a:pt x="229658" y="799553"/>
                  </a:lnTo>
                  <a:lnTo>
                    <a:pt x="284480" y="987945"/>
                  </a:lnTo>
                  <a:lnTo>
                    <a:pt x="334856" y="1017613"/>
                  </a:lnTo>
                  <a:lnTo>
                    <a:pt x="389678" y="1059149"/>
                  </a:lnTo>
                  <a:lnTo>
                    <a:pt x="440055" y="1268308"/>
                  </a:lnTo>
                  <a:lnTo>
                    <a:pt x="490431" y="1192655"/>
                  </a:lnTo>
                  <a:lnTo>
                    <a:pt x="543771" y="1243091"/>
                  </a:lnTo>
                  <a:lnTo>
                    <a:pt x="594148" y="1114035"/>
                  </a:lnTo>
                  <a:lnTo>
                    <a:pt x="648969" y="1226773"/>
                  </a:lnTo>
                  <a:lnTo>
                    <a:pt x="699346" y="1188205"/>
                  </a:lnTo>
                  <a:lnTo>
                    <a:pt x="749723" y="1397364"/>
                  </a:lnTo>
                  <a:lnTo>
                    <a:pt x="804544" y="1422582"/>
                  </a:lnTo>
                  <a:lnTo>
                    <a:pt x="854921" y="1284626"/>
                  </a:lnTo>
                  <a:lnTo>
                    <a:pt x="908261" y="1523454"/>
                  </a:lnTo>
                  <a:lnTo>
                    <a:pt x="958638" y="1372146"/>
                  </a:lnTo>
                  <a:lnTo>
                    <a:pt x="1009015" y="1514553"/>
                  </a:lnTo>
                  <a:lnTo>
                    <a:pt x="1063837" y="1569439"/>
                  </a:lnTo>
                  <a:lnTo>
                    <a:pt x="1114213" y="1502686"/>
                  </a:lnTo>
                  <a:lnTo>
                    <a:pt x="1169035" y="1330611"/>
                  </a:lnTo>
                  <a:lnTo>
                    <a:pt x="1217930" y="1427032"/>
                  </a:lnTo>
                  <a:lnTo>
                    <a:pt x="1268306" y="1564989"/>
                  </a:lnTo>
                  <a:lnTo>
                    <a:pt x="1323128" y="1477468"/>
                  </a:lnTo>
                  <a:lnTo>
                    <a:pt x="1373505" y="1536804"/>
                  </a:lnTo>
                  <a:lnTo>
                    <a:pt x="1428327" y="1481918"/>
                  </a:lnTo>
                  <a:lnTo>
                    <a:pt x="1478704" y="1578339"/>
                  </a:lnTo>
                  <a:lnTo>
                    <a:pt x="1532044" y="1443350"/>
                  </a:lnTo>
                  <a:lnTo>
                    <a:pt x="1582420" y="1921005"/>
                  </a:lnTo>
                  <a:lnTo>
                    <a:pt x="1632796" y="1987758"/>
                  </a:lnTo>
                  <a:lnTo>
                    <a:pt x="1687619" y="2001109"/>
                  </a:lnTo>
                  <a:lnTo>
                    <a:pt x="1737995" y="2051544"/>
                  </a:lnTo>
                  <a:lnTo>
                    <a:pt x="1792817" y="2109397"/>
                  </a:lnTo>
                  <a:lnTo>
                    <a:pt x="1843194" y="2084179"/>
                  </a:lnTo>
                  <a:lnTo>
                    <a:pt x="1893570" y="2058962"/>
                  </a:lnTo>
                  <a:lnTo>
                    <a:pt x="1946910" y="2118298"/>
                  </a:lnTo>
                  <a:lnTo>
                    <a:pt x="1997287" y="2100497"/>
                  </a:lnTo>
                  <a:lnTo>
                    <a:pt x="2052108" y="2113847"/>
                  </a:lnTo>
                  <a:lnTo>
                    <a:pt x="2102485" y="2134615"/>
                  </a:lnTo>
                  <a:lnTo>
                    <a:pt x="2152862" y="2118298"/>
                  </a:lnTo>
                  <a:lnTo>
                    <a:pt x="2207683" y="2125714"/>
                  </a:lnTo>
                  <a:lnTo>
                    <a:pt x="2256578" y="2159833"/>
                  </a:lnTo>
                  <a:lnTo>
                    <a:pt x="2311400" y="2109397"/>
                  </a:lnTo>
                  <a:lnTo>
                    <a:pt x="2361777" y="2125714"/>
                  </a:lnTo>
                  <a:lnTo>
                    <a:pt x="2412154" y="2150932"/>
                  </a:lnTo>
                  <a:lnTo>
                    <a:pt x="2466975" y="2147966"/>
                  </a:lnTo>
                  <a:lnTo>
                    <a:pt x="2517352" y="2164283"/>
                  </a:lnTo>
                  <a:lnTo>
                    <a:pt x="2570692" y="2139065"/>
                  </a:lnTo>
                  <a:lnTo>
                    <a:pt x="2621068" y="2164283"/>
                  </a:lnTo>
                  <a:lnTo>
                    <a:pt x="2671445" y="2159833"/>
                  </a:lnTo>
                  <a:lnTo>
                    <a:pt x="2726267" y="2168733"/>
                  </a:lnTo>
                  <a:lnTo>
                    <a:pt x="2776643" y="2164283"/>
                  </a:lnTo>
                  <a:lnTo>
                    <a:pt x="2831465" y="2159833"/>
                  </a:lnTo>
                  <a:lnTo>
                    <a:pt x="2881842" y="2139065"/>
                  </a:lnTo>
                  <a:lnTo>
                    <a:pt x="2932218" y="2150932"/>
                  </a:lnTo>
                  <a:lnTo>
                    <a:pt x="2985558" y="2155382"/>
                  </a:lnTo>
                  <a:lnTo>
                    <a:pt x="3035935" y="2150932"/>
                  </a:lnTo>
                  <a:lnTo>
                    <a:pt x="3090757" y="2171700"/>
                  </a:lnTo>
                  <a:lnTo>
                    <a:pt x="3141133" y="2164283"/>
                  </a:lnTo>
                  <a:lnTo>
                    <a:pt x="3195955" y="2159833"/>
                  </a:lnTo>
                  <a:lnTo>
                    <a:pt x="3200400" y="2159833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69">
              <a:extLst>
                <a:ext uri="{FF2B5EF4-FFF2-40B4-BE49-F238E27FC236}">
                  <a16:creationId xmlns:a16="http://schemas.microsoft.com/office/drawing/2014/main" id="{1514E823-84BE-44D2-B578-A87FAE3DB3A5}"/>
                </a:ext>
              </a:extLst>
            </p:cNvPr>
            <p:cNvSpPr/>
            <p:nvPr/>
          </p:nvSpPr>
          <p:spPr>
            <a:xfrm>
              <a:off x="6692900" y="1968500"/>
              <a:ext cx="3187700" cy="1371600"/>
            </a:xfrm>
            <a:custGeom>
              <a:avLst/>
              <a:gdLst/>
              <a:ahLst/>
              <a:cxnLst/>
              <a:rect l="l" t="t" r="r" b="b"/>
              <a:pathLst>
                <a:path w="3187700" h="1371600">
                  <a:moveTo>
                    <a:pt x="0" y="0"/>
                  </a:moveTo>
                  <a:lnTo>
                    <a:pt x="17750" y="99027"/>
                  </a:lnTo>
                  <a:lnTo>
                    <a:pt x="68043" y="341421"/>
                  </a:lnTo>
                  <a:lnTo>
                    <a:pt x="121295" y="529130"/>
                  </a:lnTo>
                  <a:lnTo>
                    <a:pt x="171588" y="579382"/>
                  </a:lnTo>
                  <a:lnTo>
                    <a:pt x="221881" y="721272"/>
                  </a:lnTo>
                  <a:lnTo>
                    <a:pt x="276612" y="650327"/>
                  </a:lnTo>
                  <a:lnTo>
                    <a:pt x="326905" y="808475"/>
                  </a:lnTo>
                  <a:lnTo>
                    <a:pt x="381636" y="762656"/>
                  </a:lnTo>
                  <a:lnTo>
                    <a:pt x="431929" y="854294"/>
                  </a:lnTo>
                  <a:lnTo>
                    <a:pt x="482222" y="867596"/>
                  </a:lnTo>
                  <a:lnTo>
                    <a:pt x="535474" y="821777"/>
                  </a:lnTo>
                  <a:lnTo>
                    <a:pt x="585767" y="771525"/>
                  </a:lnTo>
                  <a:lnTo>
                    <a:pt x="640498" y="917848"/>
                  </a:lnTo>
                  <a:lnTo>
                    <a:pt x="690791" y="895678"/>
                  </a:lnTo>
                  <a:lnTo>
                    <a:pt x="741085" y="849860"/>
                  </a:lnTo>
                  <a:lnTo>
                    <a:pt x="795815" y="1009486"/>
                  </a:lnTo>
                  <a:lnTo>
                    <a:pt x="846108" y="945931"/>
                  </a:lnTo>
                  <a:lnTo>
                    <a:pt x="899360" y="929672"/>
                  </a:lnTo>
                  <a:lnTo>
                    <a:pt x="949653" y="954799"/>
                  </a:lnTo>
                  <a:lnTo>
                    <a:pt x="999946" y="925238"/>
                  </a:lnTo>
                  <a:lnTo>
                    <a:pt x="1054678" y="979925"/>
                  </a:lnTo>
                  <a:lnTo>
                    <a:pt x="1104970" y="971057"/>
                  </a:lnTo>
                  <a:lnTo>
                    <a:pt x="1159701" y="1009486"/>
                  </a:lnTo>
                  <a:lnTo>
                    <a:pt x="1208515" y="1009486"/>
                  </a:lnTo>
                  <a:lnTo>
                    <a:pt x="1258808" y="1071562"/>
                  </a:lnTo>
                  <a:lnTo>
                    <a:pt x="1313539" y="975491"/>
                  </a:lnTo>
                  <a:lnTo>
                    <a:pt x="1363833" y="1050870"/>
                  </a:lnTo>
                  <a:lnTo>
                    <a:pt x="1418564" y="1046436"/>
                  </a:lnTo>
                  <a:lnTo>
                    <a:pt x="1468857" y="1046436"/>
                  </a:lnTo>
                  <a:lnTo>
                    <a:pt x="1522109" y="1105557"/>
                  </a:lnTo>
                  <a:lnTo>
                    <a:pt x="1572402" y="1313957"/>
                  </a:lnTo>
                  <a:lnTo>
                    <a:pt x="1622695" y="1316913"/>
                  </a:lnTo>
                  <a:lnTo>
                    <a:pt x="1677426" y="1325782"/>
                  </a:lnTo>
                  <a:lnTo>
                    <a:pt x="1727719" y="1325782"/>
                  </a:lnTo>
                  <a:lnTo>
                    <a:pt x="1782449" y="1313957"/>
                  </a:lnTo>
                  <a:lnTo>
                    <a:pt x="1832742" y="1346474"/>
                  </a:lnTo>
                  <a:lnTo>
                    <a:pt x="1883036" y="1355342"/>
                  </a:lnTo>
                  <a:lnTo>
                    <a:pt x="1936287" y="1359776"/>
                  </a:lnTo>
                  <a:lnTo>
                    <a:pt x="1986580" y="1330216"/>
                  </a:lnTo>
                  <a:lnTo>
                    <a:pt x="2041311" y="1355342"/>
                  </a:lnTo>
                  <a:lnTo>
                    <a:pt x="2091605" y="1339084"/>
                  </a:lnTo>
                  <a:lnTo>
                    <a:pt x="2141898" y="1339084"/>
                  </a:lnTo>
                  <a:lnTo>
                    <a:pt x="2196629" y="1342040"/>
                  </a:lnTo>
                  <a:lnTo>
                    <a:pt x="2245443" y="1330216"/>
                  </a:lnTo>
                  <a:lnTo>
                    <a:pt x="2300174" y="1325782"/>
                  </a:lnTo>
                  <a:lnTo>
                    <a:pt x="2350466" y="1334650"/>
                  </a:lnTo>
                  <a:lnTo>
                    <a:pt x="2400760" y="1325782"/>
                  </a:lnTo>
                  <a:lnTo>
                    <a:pt x="2455490" y="1342040"/>
                  </a:lnTo>
                  <a:lnTo>
                    <a:pt x="2505784" y="1350908"/>
                  </a:lnTo>
                  <a:lnTo>
                    <a:pt x="2559035" y="1342040"/>
                  </a:lnTo>
                  <a:lnTo>
                    <a:pt x="2609328" y="1362732"/>
                  </a:lnTo>
                  <a:lnTo>
                    <a:pt x="2659622" y="1346474"/>
                  </a:lnTo>
                  <a:lnTo>
                    <a:pt x="2714353" y="1355342"/>
                  </a:lnTo>
                  <a:lnTo>
                    <a:pt x="2764645" y="1355342"/>
                  </a:lnTo>
                  <a:lnTo>
                    <a:pt x="2819377" y="1371600"/>
                  </a:lnTo>
                  <a:lnTo>
                    <a:pt x="2869670" y="1359776"/>
                  </a:lnTo>
                  <a:lnTo>
                    <a:pt x="2919963" y="1350908"/>
                  </a:lnTo>
                  <a:lnTo>
                    <a:pt x="2973215" y="1362732"/>
                  </a:lnTo>
                  <a:lnTo>
                    <a:pt x="3023508" y="1350908"/>
                  </a:lnTo>
                  <a:lnTo>
                    <a:pt x="3078238" y="1350908"/>
                  </a:lnTo>
                  <a:lnTo>
                    <a:pt x="3128532" y="1355342"/>
                  </a:lnTo>
                  <a:lnTo>
                    <a:pt x="3183262" y="1359776"/>
                  </a:lnTo>
                  <a:lnTo>
                    <a:pt x="3187700" y="1359776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1" name="object 70">
              <a:extLst>
                <a:ext uri="{FF2B5EF4-FFF2-40B4-BE49-F238E27FC236}">
                  <a16:creationId xmlns:a16="http://schemas.microsoft.com/office/drawing/2014/main" id="{C4A57482-E94F-447A-82C6-24BE376A79D2}"/>
                </a:ext>
              </a:extLst>
            </p:cNvPr>
            <p:cNvSpPr/>
            <p:nvPr/>
          </p:nvSpPr>
          <p:spPr>
            <a:xfrm>
              <a:off x="6699250" y="1974850"/>
              <a:ext cx="3124200" cy="2171700"/>
            </a:xfrm>
            <a:custGeom>
              <a:avLst/>
              <a:gdLst/>
              <a:ahLst/>
              <a:cxnLst/>
              <a:rect l="l" t="t" r="r" b="b"/>
              <a:pathLst>
                <a:path w="3124200" h="2171700">
                  <a:moveTo>
                    <a:pt x="0" y="0"/>
                  </a:moveTo>
                  <a:lnTo>
                    <a:pt x="20660" y="199849"/>
                  </a:lnTo>
                  <a:lnTo>
                    <a:pt x="70836" y="484080"/>
                  </a:lnTo>
                  <a:lnTo>
                    <a:pt x="123964" y="655803"/>
                  </a:lnTo>
                  <a:lnTo>
                    <a:pt x="174140" y="768311"/>
                  </a:lnTo>
                  <a:lnTo>
                    <a:pt x="224316" y="905985"/>
                  </a:lnTo>
                  <a:lnTo>
                    <a:pt x="278920" y="1039218"/>
                  </a:lnTo>
                  <a:lnTo>
                    <a:pt x="329096" y="1082149"/>
                  </a:lnTo>
                  <a:lnTo>
                    <a:pt x="383699" y="1219823"/>
                  </a:lnTo>
                  <a:lnTo>
                    <a:pt x="433875" y="1311606"/>
                  </a:lnTo>
                  <a:lnTo>
                    <a:pt x="484051" y="1210941"/>
                  </a:lnTo>
                  <a:lnTo>
                    <a:pt x="537179" y="1332331"/>
                  </a:lnTo>
                  <a:lnTo>
                    <a:pt x="587355" y="1236108"/>
                  </a:lnTo>
                  <a:lnTo>
                    <a:pt x="641959" y="1410791"/>
                  </a:lnTo>
                  <a:lnTo>
                    <a:pt x="692135" y="1361939"/>
                  </a:lnTo>
                  <a:lnTo>
                    <a:pt x="742311" y="1419673"/>
                  </a:lnTo>
                  <a:lnTo>
                    <a:pt x="796914" y="1486290"/>
                  </a:lnTo>
                  <a:lnTo>
                    <a:pt x="847090" y="1394507"/>
                  </a:lnTo>
                  <a:lnTo>
                    <a:pt x="900217" y="1607680"/>
                  </a:lnTo>
                  <a:lnTo>
                    <a:pt x="950394" y="1428556"/>
                  </a:lnTo>
                  <a:lnTo>
                    <a:pt x="1000571" y="1481849"/>
                  </a:lnTo>
                  <a:lnTo>
                    <a:pt x="1055174" y="1435957"/>
                  </a:lnTo>
                  <a:lnTo>
                    <a:pt x="1105350" y="1361939"/>
                  </a:lnTo>
                  <a:lnTo>
                    <a:pt x="1159953" y="1616562"/>
                  </a:lnTo>
                  <a:lnTo>
                    <a:pt x="1208653" y="1504054"/>
                  </a:lnTo>
                  <a:lnTo>
                    <a:pt x="1258830" y="1598797"/>
                  </a:lnTo>
                  <a:lnTo>
                    <a:pt x="1313433" y="1465564"/>
                  </a:lnTo>
                  <a:lnTo>
                    <a:pt x="1363609" y="1575112"/>
                  </a:lnTo>
                  <a:lnTo>
                    <a:pt x="1418213" y="1561788"/>
                  </a:lnTo>
                  <a:lnTo>
                    <a:pt x="1468389" y="1507015"/>
                  </a:lnTo>
                  <a:lnTo>
                    <a:pt x="1521516" y="1591396"/>
                  </a:lnTo>
                  <a:lnTo>
                    <a:pt x="1571692" y="2017742"/>
                  </a:lnTo>
                  <a:lnTo>
                    <a:pt x="1621868" y="2029585"/>
                  </a:lnTo>
                  <a:lnTo>
                    <a:pt x="1676472" y="2059192"/>
                  </a:lnTo>
                  <a:lnTo>
                    <a:pt x="1726648" y="2113966"/>
                  </a:lnTo>
                  <a:lnTo>
                    <a:pt x="1781252" y="2109524"/>
                  </a:lnTo>
                  <a:lnTo>
                    <a:pt x="1831428" y="2125808"/>
                  </a:lnTo>
                  <a:lnTo>
                    <a:pt x="1881604" y="2105084"/>
                  </a:lnTo>
                  <a:lnTo>
                    <a:pt x="1934732" y="2139132"/>
                  </a:lnTo>
                  <a:lnTo>
                    <a:pt x="1984908" y="2130250"/>
                  </a:lnTo>
                  <a:lnTo>
                    <a:pt x="2039511" y="2134691"/>
                  </a:lnTo>
                  <a:lnTo>
                    <a:pt x="2089687" y="2155416"/>
                  </a:lnTo>
                  <a:lnTo>
                    <a:pt x="2139863" y="2146534"/>
                  </a:lnTo>
                  <a:lnTo>
                    <a:pt x="2194467" y="2146534"/>
                  </a:lnTo>
                  <a:lnTo>
                    <a:pt x="2243167" y="2150975"/>
                  </a:lnTo>
                  <a:lnTo>
                    <a:pt x="2297770" y="2171700"/>
                  </a:lnTo>
                  <a:lnTo>
                    <a:pt x="2347946" y="2167259"/>
                  </a:lnTo>
                  <a:lnTo>
                    <a:pt x="2398122" y="2150975"/>
                  </a:lnTo>
                  <a:lnTo>
                    <a:pt x="2452726" y="2146534"/>
                  </a:lnTo>
                  <a:lnTo>
                    <a:pt x="2502902" y="2159857"/>
                  </a:lnTo>
                  <a:lnTo>
                    <a:pt x="2556029" y="2167259"/>
                  </a:lnTo>
                  <a:lnTo>
                    <a:pt x="2606205" y="2171700"/>
                  </a:lnTo>
                  <a:lnTo>
                    <a:pt x="2656382" y="2171700"/>
                  </a:lnTo>
                  <a:lnTo>
                    <a:pt x="2710985" y="2159857"/>
                  </a:lnTo>
                  <a:lnTo>
                    <a:pt x="2761161" y="2171700"/>
                  </a:lnTo>
                  <a:lnTo>
                    <a:pt x="2815764" y="2150975"/>
                  </a:lnTo>
                  <a:lnTo>
                    <a:pt x="2865940" y="2150975"/>
                  </a:lnTo>
                  <a:lnTo>
                    <a:pt x="2916116" y="2155416"/>
                  </a:lnTo>
                  <a:lnTo>
                    <a:pt x="2969244" y="2159857"/>
                  </a:lnTo>
                  <a:lnTo>
                    <a:pt x="3019420" y="2150975"/>
                  </a:lnTo>
                  <a:lnTo>
                    <a:pt x="3074024" y="2159857"/>
                  </a:lnTo>
                  <a:lnTo>
                    <a:pt x="3124200" y="2167259"/>
                  </a:lnTo>
                </a:path>
              </a:pathLst>
            </a:custGeom>
            <a:ln w="127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2" name="object 71">
              <a:extLst>
                <a:ext uri="{FF2B5EF4-FFF2-40B4-BE49-F238E27FC236}">
                  <a16:creationId xmlns:a16="http://schemas.microsoft.com/office/drawing/2014/main" id="{137D695C-D69B-4028-A916-1A26AA15EA5A}"/>
                </a:ext>
              </a:extLst>
            </p:cNvPr>
            <p:cNvSpPr/>
            <p:nvPr/>
          </p:nvSpPr>
          <p:spPr>
            <a:xfrm>
              <a:off x="6680200" y="1968500"/>
              <a:ext cx="3200400" cy="1409700"/>
            </a:xfrm>
            <a:custGeom>
              <a:avLst/>
              <a:gdLst/>
              <a:ahLst/>
              <a:cxnLst/>
              <a:rect l="l" t="t" r="r" b="b"/>
              <a:pathLst>
                <a:path w="3200400" h="1409700">
                  <a:moveTo>
                    <a:pt x="0" y="0"/>
                  </a:moveTo>
                  <a:lnTo>
                    <a:pt x="29591" y="204562"/>
                  </a:lnTo>
                  <a:lnTo>
                    <a:pt x="79899" y="480276"/>
                  </a:lnTo>
                  <a:lnTo>
                    <a:pt x="133164" y="572180"/>
                  </a:lnTo>
                  <a:lnTo>
                    <a:pt x="183471" y="707073"/>
                  </a:lnTo>
                  <a:lnTo>
                    <a:pt x="233778" y="785637"/>
                  </a:lnTo>
                  <a:lnTo>
                    <a:pt x="288524" y="755990"/>
                  </a:lnTo>
                  <a:lnTo>
                    <a:pt x="338831" y="844930"/>
                  </a:lnTo>
                  <a:lnTo>
                    <a:pt x="393576" y="911635"/>
                  </a:lnTo>
                  <a:lnTo>
                    <a:pt x="443883" y="944247"/>
                  </a:lnTo>
                  <a:lnTo>
                    <a:pt x="494190" y="852342"/>
                  </a:lnTo>
                  <a:lnTo>
                    <a:pt x="547456" y="932388"/>
                  </a:lnTo>
                  <a:lnTo>
                    <a:pt x="597763" y="911635"/>
                  </a:lnTo>
                  <a:lnTo>
                    <a:pt x="652509" y="927941"/>
                  </a:lnTo>
                  <a:lnTo>
                    <a:pt x="702815" y="944247"/>
                  </a:lnTo>
                  <a:lnTo>
                    <a:pt x="753122" y="1019846"/>
                  </a:lnTo>
                  <a:lnTo>
                    <a:pt x="807867" y="1045046"/>
                  </a:lnTo>
                  <a:lnTo>
                    <a:pt x="858174" y="932388"/>
                  </a:lnTo>
                  <a:lnTo>
                    <a:pt x="911440" y="1040599"/>
                  </a:lnTo>
                  <a:lnTo>
                    <a:pt x="961747" y="1053940"/>
                  </a:lnTo>
                  <a:lnTo>
                    <a:pt x="1012054" y="978340"/>
                  </a:lnTo>
                  <a:lnTo>
                    <a:pt x="1066800" y="1037634"/>
                  </a:lnTo>
                  <a:lnTo>
                    <a:pt x="1117107" y="1058387"/>
                  </a:lnTo>
                  <a:lnTo>
                    <a:pt x="1171852" y="1040599"/>
                  </a:lnTo>
                  <a:lnTo>
                    <a:pt x="1220680" y="1083587"/>
                  </a:lnTo>
                  <a:lnTo>
                    <a:pt x="1270987" y="1053940"/>
                  </a:lnTo>
                  <a:lnTo>
                    <a:pt x="1325732" y="1019846"/>
                  </a:lnTo>
                  <a:lnTo>
                    <a:pt x="1376039" y="1053940"/>
                  </a:lnTo>
                  <a:lnTo>
                    <a:pt x="1430785" y="1104339"/>
                  </a:lnTo>
                  <a:lnTo>
                    <a:pt x="1481091" y="936835"/>
                  </a:lnTo>
                  <a:lnTo>
                    <a:pt x="1534358" y="1033187"/>
                  </a:lnTo>
                  <a:lnTo>
                    <a:pt x="1584664" y="1342995"/>
                  </a:lnTo>
                  <a:lnTo>
                    <a:pt x="1634971" y="1366712"/>
                  </a:lnTo>
                  <a:lnTo>
                    <a:pt x="1689716" y="1371159"/>
                  </a:lnTo>
                  <a:lnTo>
                    <a:pt x="1740023" y="1396359"/>
                  </a:lnTo>
                  <a:lnTo>
                    <a:pt x="1794769" y="1409700"/>
                  </a:lnTo>
                  <a:lnTo>
                    <a:pt x="1845076" y="1384500"/>
                  </a:lnTo>
                  <a:lnTo>
                    <a:pt x="1895383" y="1396359"/>
                  </a:lnTo>
                  <a:lnTo>
                    <a:pt x="1948648" y="1405253"/>
                  </a:lnTo>
                  <a:lnTo>
                    <a:pt x="1998956" y="1409700"/>
                  </a:lnTo>
                  <a:lnTo>
                    <a:pt x="2053701" y="1388947"/>
                  </a:lnTo>
                  <a:lnTo>
                    <a:pt x="2104008" y="1405253"/>
                  </a:lnTo>
                  <a:lnTo>
                    <a:pt x="2154314" y="1388947"/>
                  </a:lnTo>
                  <a:lnTo>
                    <a:pt x="2209060" y="1400806"/>
                  </a:lnTo>
                  <a:lnTo>
                    <a:pt x="2257888" y="1396359"/>
                  </a:lnTo>
                  <a:lnTo>
                    <a:pt x="2312633" y="1384500"/>
                  </a:lnTo>
                  <a:lnTo>
                    <a:pt x="2362940" y="1380053"/>
                  </a:lnTo>
                  <a:lnTo>
                    <a:pt x="2413246" y="1396359"/>
                  </a:lnTo>
                  <a:lnTo>
                    <a:pt x="2467992" y="1400806"/>
                  </a:lnTo>
                  <a:lnTo>
                    <a:pt x="2518299" y="1400806"/>
                  </a:lnTo>
                  <a:lnTo>
                    <a:pt x="2571565" y="1396359"/>
                  </a:lnTo>
                  <a:lnTo>
                    <a:pt x="2621872" y="1400806"/>
                  </a:lnTo>
                  <a:lnTo>
                    <a:pt x="2672179" y="1400806"/>
                  </a:lnTo>
                  <a:lnTo>
                    <a:pt x="2726924" y="1400806"/>
                  </a:lnTo>
                  <a:lnTo>
                    <a:pt x="2777231" y="1405253"/>
                  </a:lnTo>
                  <a:lnTo>
                    <a:pt x="2831977" y="1405253"/>
                  </a:lnTo>
                  <a:lnTo>
                    <a:pt x="2882284" y="1388947"/>
                  </a:lnTo>
                  <a:lnTo>
                    <a:pt x="2932590" y="1396359"/>
                  </a:lnTo>
                  <a:lnTo>
                    <a:pt x="2985856" y="1405253"/>
                  </a:lnTo>
                  <a:lnTo>
                    <a:pt x="3036163" y="1400806"/>
                  </a:lnTo>
                  <a:lnTo>
                    <a:pt x="3090909" y="1405253"/>
                  </a:lnTo>
                  <a:lnTo>
                    <a:pt x="3141215" y="1400806"/>
                  </a:lnTo>
                  <a:lnTo>
                    <a:pt x="3195962" y="1400806"/>
                  </a:lnTo>
                  <a:lnTo>
                    <a:pt x="3200400" y="1400806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3" name="object 72">
              <a:extLst>
                <a:ext uri="{FF2B5EF4-FFF2-40B4-BE49-F238E27FC236}">
                  <a16:creationId xmlns:a16="http://schemas.microsoft.com/office/drawing/2014/main" id="{A4DB4B29-146E-4E1E-964A-2E2C0F4850AD}"/>
                </a:ext>
              </a:extLst>
            </p:cNvPr>
            <p:cNvSpPr/>
            <p:nvPr/>
          </p:nvSpPr>
          <p:spPr>
            <a:xfrm>
              <a:off x="6711950" y="1974850"/>
              <a:ext cx="3175000" cy="2171700"/>
            </a:xfrm>
            <a:custGeom>
              <a:avLst/>
              <a:gdLst/>
              <a:ahLst/>
              <a:cxnLst/>
              <a:rect l="l" t="t" r="r" b="b"/>
              <a:pathLst>
                <a:path w="3175000" h="2171700">
                  <a:moveTo>
                    <a:pt x="0" y="0"/>
                  </a:moveTo>
                  <a:lnTo>
                    <a:pt x="4438" y="57616"/>
                  </a:lnTo>
                  <a:lnTo>
                    <a:pt x="54741" y="233420"/>
                  </a:lnTo>
                  <a:lnTo>
                    <a:pt x="108003" y="471273"/>
                  </a:lnTo>
                  <a:lnTo>
                    <a:pt x="158305" y="732764"/>
                  </a:lnTo>
                  <a:lnTo>
                    <a:pt x="208609" y="682534"/>
                  </a:lnTo>
                  <a:lnTo>
                    <a:pt x="263350" y="870157"/>
                  </a:lnTo>
                  <a:lnTo>
                    <a:pt x="313652" y="1204038"/>
                  </a:lnTo>
                  <a:lnTo>
                    <a:pt x="368394" y="1162672"/>
                  </a:lnTo>
                  <a:lnTo>
                    <a:pt x="418697" y="1254268"/>
                  </a:lnTo>
                  <a:lnTo>
                    <a:pt x="469000" y="1192219"/>
                  </a:lnTo>
                  <a:lnTo>
                    <a:pt x="522262" y="1313361"/>
                  </a:lnTo>
                  <a:lnTo>
                    <a:pt x="572565" y="1366546"/>
                  </a:lnTo>
                  <a:lnTo>
                    <a:pt x="627306" y="1421208"/>
                  </a:lnTo>
                  <a:lnTo>
                    <a:pt x="677609" y="1362114"/>
                  </a:lnTo>
                  <a:lnTo>
                    <a:pt x="727912" y="1391661"/>
                  </a:lnTo>
                  <a:lnTo>
                    <a:pt x="782653" y="1567465"/>
                  </a:lnTo>
                  <a:lnTo>
                    <a:pt x="832956" y="1433026"/>
                  </a:lnTo>
                  <a:lnTo>
                    <a:pt x="886218" y="1433026"/>
                  </a:lnTo>
                  <a:lnTo>
                    <a:pt x="936521" y="1375410"/>
                  </a:lnTo>
                  <a:lnTo>
                    <a:pt x="986824" y="1546782"/>
                  </a:lnTo>
                  <a:lnTo>
                    <a:pt x="1041566" y="1517235"/>
                  </a:lnTo>
                  <a:lnTo>
                    <a:pt x="1091869" y="1478824"/>
                  </a:lnTo>
                  <a:lnTo>
                    <a:pt x="1146610" y="1533486"/>
                  </a:lnTo>
                  <a:lnTo>
                    <a:pt x="1195433" y="1642810"/>
                  </a:lnTo>
                  <a:lnTo>
                    <a:pt x="1245736" y="1691562"/>
                  </a:lnTo>
                  <a:lnTo>
                    <a:pt x="1300478" y="1663493"/>
                  </a:lnTo>
                  <a:lnTo>
                    <a:pt x="1350780" y="1592580"/>
                  </a:lnTo>
                  <a:lnTo>
                    <a:pt x="1405522" y="1633946"/>
                  </a:lnTo>
                  <a:lnTo>
                    <a:pt x="1455825" y="1741792"/>
                  </a:lnTo>
                  <a:lnTo>
                    <a:pt x="1509087" y="1604399"/>
                  </a:lnTo>
                  <a:lnTo>
                    <a:pt x="1559389" y="2038739"/>
                  </a:lnTo>
                  <a:lnTo>
                    <a:pt x="1609692" y="2054990"/>
                  </a:lnTo>
                  <a:lnTo>
                    <a:pt x="1664434" y="2105220"/>
                  </a:lnTo>
                  <a:lnTo>
                    <a:pt x="1714736" y="2130334"/>
                  </a:lnTo>
                  <a:lnTo>
                    <a:pt x="1769478" y="2105220"/>
                  </a:lnTo>
                  <a:lnTo>
                    <a:pt x="1819781" y="2142153"/>
                  </a:lnTo>
                  <a:lnTo>
                    <a:pt x="1870084" y="2121470"/>
                  </a:lnTo>
                  <a:lnTo>
                    <a:pt x="1923345" y="2134766"/>
                  </a:lnTo>
                  <a:lnTo>
                    <a:pt x="1973648" y="2155449"/>
                  </a:lnTo>
                  <a:lnTo>
                    <a:pt x="2028390" y="2134766"/>
                  </a:lnTo>
                  <a:lnTo>
                    <a:pt x="2078693" y="2158404"/>
                  </a:lnTo>
                  <a:lnTo>
                    <a:pt x="2128996" y="2146585"/>
                  </a:lnTo>
                  <a:lnTo>
                    <a:pt x="2183737" y="2155449"/>
                  </a:lnTo>
                  <a:lnTo>
                    <a:pt x="2232561" y="2142153"/>
                  </a:lnTo>
                  <a:lnTo>
                    <a:pt x="2287302" y="2162836"/>
                  </a:lnTo>
                  <a:lnTo>
                    <a:pt x="2337604" y="2162836"/>
                  </a:lnTo>
                  <a:lnTo>
                    <a:pt x="2387908" y="2158404"/>
                  </a:lnTo>
                  <a:lnTo>
                    <a:pt x="2442649" y="2167268"/>
                  </a:lnTo>
                  <a:lnTo>
                    <a:pt x="2492952" y="2167268"/>
                  </a:lnTo>
                  <a:lnTo>
                    <a:pt x="2546214" y="2155449"/>
                  </a:lnTo>
                  <a:lnTo>
                    <a:pt x="2596517" y="2142153"/>
                  </a:lnTo>
                  <a:lnTo>
                    <a:pt x="2646820" y="2162836"/>
                  </a:lnTo>
                  <a:lnTo>
                    <a:pt x="2701561" y="2162836"/>
                  </a:lnTo>
                  <a:lnTo>
                    <a:pt x="2751864" y="2167268"/>
                  </a:lnTo>
                  <a:lnTo>
                    <a:pt x="2806606" y="2167268"/>
                  </a:lnTo>
                  <a:lnTo>
                    <a:pt x="2856908" y="2167268"/>
                  </a:lnTo>
                  <a:lnTo>
                    <a:pt x="2907211" y="2162836"/>
                  </a:lnTo>
                  <a:lnTo>
                    <a:pt x="2960473" y="2167268"/>
                  </a:lnTo>
                  <a:lnTo>
                    <a:pt x="3010776" y="2162836"/>
                  </a:lnTo>
                  <a:lnTo>
                    <a:pt x="3065518" y="2158404"/>
                  </a:lnTo>
                  <a:lnTo>
                    <a:pt x="3115821" y="2158404"/>
                  </a:lnTo>
                  <a:lnTo>
                    <a:pt x="3170562" y="2167268"/>
                  </a:lnTo>
                  <a:lnTo>
                    <a:pt x="3175000" y="2171700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4" name="object 73">
              <a:extLst>
                <a:ext uri="{FF2B5EF4-FFF2-40B4-BE49-F238E27FC236}">
                  <a16:creationId xmlns:a16="http://schemas.microsoft.com/office/drawing/2014/main" id="{038108F3-2FEC-4F4B-9B9A-6A863128A7C0}"/>
                </a:ext>
              </a:extLst>
            </p:cNvPr>
            <p:cNvSpPr/>
            <p:nvPr/>
          </p:nvSpPr>
          <p:spPr>
            <a:xfrm>
              <a:off x="6705600" y="1968500"/>
              <a:ext cx="3175000" cy="1409700"/>
            </a:xfrm>
            <a:custGeom>
              <a:avLst/>
              <a:gdLst/>
              <a:ahLst/>
              <a:cxnLst/>
              <a:rect l="l" t="t" r="r" b="b"/>
              <a:pathLst>
                <a:path w="3175000" h="1409700">
                  <a:moveTo>
                    <a:pt x="0" y="0"/>
                  </a:moveTo>
                  <a:lnTo>
                    <a:pt x="4438" y="45711"/>
                  </a:lnTo>
                  <a:lnTo>
                    <a:pt x="54741" y="224136"/>
                  </a:lnTo>
                  <a:lnTo>
                    <a:pt x="108003" y="457120"/>
                  </a:lnTo>
                  <a:lnTo>
                    <a:pt x="158305" y="470391"/>
                  </a:lnTo>
                  <a:lnTo>
                    <a:pt x="208609" y="578036"/>
                  </a:lnTo>
                  <a:lnTo>
                    <a:pt x="263350" y="715172"/>
                  </a:lnTo>
                  <a:lnTo>
                    <a:pt x="313652" y="719596"/>
                  </a:lnTo>
                  <a:lnTo>
                    <a:pt x="368394" y="815443"/>
                  </a:lnTo>
                  <a:lnTo>
                    <a:pt x="418697" y="840511"/>
                  </a:lnTo>
                  <a:lnTo>
                    <a:pt x="469000" y="881799"/>
                  </a:lnTo>
                  <a:lnTo>
                    <a:pt x="522262" y="939308"/>
                  </a:lnTo>
                  <a:lnTo>
                    <a:pt x="572565" y="890647"/>
                  </a:lnTo>
                  <a:lnTo>
                    <a:pt x="627306" y="923088"/>
                  </a:lnTo>
                  <a:lnTo>
                    <a:pt x="677609" y="943732"/>
                  </a:lnTo>
                  <a:lnTo>
                    <a:pt x="727912" y="993868"/>
                  </a:lnTo>
                  <a:lnTo>
                    <a:pt x="782653" y="998291"/>
                  </a:lnTo>
                  <a:lnTo>
                    <a:pt x="832956" y="961427"/>
                  </a:lnTo>
                  <a:lnTo>
                    <a:pt x="886218" y="1010088"/>
                  </a:lnTo>
                  <a:lnTo>
                    <a:pt x="936521" y="961427"/>
                  </a:lnTo>
                  <a:lnTo>
                    <a:pt x="986824" y="1023360"/>
                  </a:lnTo>
                  <a:lnTo>
                    <a:pt x="1041566" y="1007139"/>
                  </a:lnTo>
                  <a:lnTo>
                    <a:pt x="1091869" y="1052851"/>
                  </a:lnTo>
                  <a:lnTo>
                    <a:pt x="1146610" y="1089716"/>
                  </a:lnTo>
                  <a:lnTo>
                    <a:pt x="1195433" y="1044004"/>
                  </a:lnTo>
                  <a:lnTo>
                    <a:pt x="1245736" y="1023360"/>
                  </a:lnTo>
                  <a:lnTo>
                    <a:pt x="1300478" y="1052851"/>
                  </a:lnTo>
                  <a:lnTo>
                    <a:pt x="1350780" y="1069072"/>
                  </a:lnTo>
                  <a:lnTo>
                    <a:pt x="1405522" y="1027783"/>
                  </a:lnTo>
                  <a:lnTo>
                    <a:pt x="1455825" y="1094139"/>
                  </a:lnTo>
                  <a:lnTo>
                    <a:pt x="1509087" y="1073495"/>
                  </a:lnTo>
                  <a:lnTo>
                    <a:pt x="1559389" y="1347768"/>
                  </a:lnTo>
                  <a:lnTo>
                    <a:pt x="1609692" y="1352192"/>
                  </a:lnTo>
                  <a:lnTo>
                    <a:pt x="1664434" y="1356615"/>
                  </a:lnTo>
                  <a:lnTo>
                    <a:pt x="1714736" y="1368412"/>
                  </a:lnTo>
                  <a:lnTo>
                    <a:pt x="1769478" y="1372836"/>
                  </a:lnTo>
                  <a:lnTo>
                    <a:pt x="1819781" y="1377259"/>
                  </a:lnTo>
                  <a:lnTo>
                    <a:pt x="1870084" y="1381683"/>
                  </a:lnTo>
                  <a:lnTo>
                    <a:pt x="1923345" y="1393480"/>
                  </a:lnTo>
                  <a:lnTo>
                    <a:pt x="1973648" y="1389056"/>
                  </a:lnTo>
                  <a:lnTo>
                    <a:pt x="2028390" y="1377259"/>
                  </a:lnTo>
                  <a:lnTo>
                    <a:pt x="2078693" y="1372836"/>
                  </a:lnTo>
                  <a:lnTo>
                    <a:pt x="2128996" y="1393480"/>
                  </a:lnTo>
                  <a:lnTo>
                    <a:pt x="2183737" y="1397903"/>
                  </a:lnTo>
                  <a:lnTo>
                    <a:pt x="2232561" y="1402327"/>
                  </a:lnTo>
                  <a:lnTo>
                    <a:pt x="2287302" y="1393480"/>
                  </a:lnTo>
                  <a:lnTo>
                    <a:pt x="2337604" y="1384632"/>
                  </a:lnTo>
                  <a:lnTo>
                    <a:pt x="2387908" y="1397903"/>
                  </a:lnTo>
                  <a:lnTo>
                    <a:pt x="2442649" y="1402327"/>
                  </a:lnTo>
                  <a:lnTo>
                    <a:pt x="2492952" y="1397903"/>
                  </a:lnTo>
                  <a:lnTo>
                    <a:pt x="2546214" y="1397903"/>
                  </a:lnTo>
                  <a:lnTo>
                    <a:pt x="2596517" y="1405276"/>
                  </a:lnTo>
                  <a:lnTo>
                    <a:pt x="2646820" y="1409700"/>
                  </a:lnTo>
                  <a:lnTo>
                    <a:pt x="2701561" y="1409700"/>
                  </a:lnTo>
                  <a:lnTo>
                    <a:pt x="2751864" y="1402327"/>
                  </a:lnTo>
                  <a:lnTo>
                    <a:pt x="2806606" y="1405276"/>
                  </a:lnTo>
                  <a:lnTo>
                    <a:pt x="2856908" y="1405276"/>
                  </a:lnTo>
                  <a:lnTo>
                    <a:pt x="2907211" y="1405276"/>
                  </a:lnTo>
                  <a:lnTo>
                    <a:pt x="2960473" y="1397903"/>
                  </a:lnTo>
                  <a:lnTo>
                    <a:pt x="3010776" y="1409700"/>
                  </a:lnTo>
                  <a:lnTo>
                    <a:pt x="3065518" y="1397903"/>
                  </a:lnTo>
                  <a:lnTo>
                    <a:pt x="3115821" y="1409700"/>
                  </a:lnTo>
                  <a:lnTo>
                    <a:pt x="3170562" y="1409700"/>
                  </a:lnTo>
                  <a:lnTo>
                    <a:pt x="3175000" y="140970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74">
              <a:extLst>
                <a:ext uri="{FF2B5EF4-FFF2-40B4-BE49-F238E27FC236}">
                  <a16:creationId xmlns:a16="http://schemas.microsoft.com/office/drawing/2014/main" id="{DCC12B0B-5F81-4240-B7AE-15297B28F389}"/>
                </a:ext>
              </a:extLst>
            </p:cNvPr>
            <p:cNvSpPr/>
            <p:nvPr/>
          </p:nvSpPr>
          <p:spPr>
            <a:xfrm>
              <a:off x="6737350" y="1974850"/>
              <a:ext cx="3149600" cy="2171700"/>
            </a:xfrm>
            <a:custGeom>
              <a:avLst/>
              <a:gdLst/>
              <a:ahLst/>
              <a:cxnLst/>
              <a:rect l="l" t="t" r="r" b="b"/>
              <a:pathLst>
                <a:path w="3149600" h="2171700">
                  <a:moveTo>
                    <a:pt x="0" y="0"/>
                  </a:moveTo>
                  <a:lnTo>
                    <a:pt x="33977" y="219676"/>
                  </a:lnTo>
                  <a:lnTo>
                    <a:pt x="87160" y="511595"/>
                  </a:lnTo>
                  <a:lnTo>
                    <a:pt x="137388" y="232945"/>
                  </a:lnTo>
                  <a:lnTo>
                    <a:pt x="187617" y="902294"/>
                  </a:lnTo>
                  <a:lnTo>
                    <a:pt x="242276" y="1105754"/>
                  </a:lnTo>
                  <a:lnTo>
                    <a:pt x="292505" y="961268"/>
                  </a:lnTo>
                  <a:lnTo>
                    <a:pt x="347164" y="1139663"/>
                  </a:lnTo>
                  <a:lnTo>
                    <a:pt x="397393" y="1335750"/>
                  </a:lnTo>
                  <a:lnTo>
                    <a:pt x="447621" y="1322481"/>
                  </a:lnTo>
                  <a:lnTo>
                    <a:pt x="500804" y="1422736"/>
                  </a:lnTo>
                  <a:lnTo>
                    <a:pt x="551032" y="1368186"/>
                  </a:lnTo>
                  <a:lnTo>
                    <a:pt x="605692" y="1418313"/>
                  </a:lnTo>
                  <a:lnTo>
                    <a:pt x="655920" y="1464018"/>
                  </a:lnTo>
                  <a:lnTo>
                    <a:pt x="706148" y="1472864"/>
                  </a:lnTo>
                  <a:lnTo>
                    <a:pt x="760808" y="1592285"/>
                  </a:lnTo>
                  <a:lnTo>
                    <a:pt x="811036" y="1493505"/>
                  </a:lnTo>
                  <a:lnTo>
                    <a:pt x="864219" y="1655682"/>
                  </a:lnTo>
                  <a:lnTo>
                    <a:pt x="914447" y="1452223"/>
                  </a:lnTo>
                  <a:lnTo>
                    <a:pt x="964676" y="1680746"/>
                  </a:lnTo>
                  <a:lnTo>
                    <a:pt x="1019335" y="1484659"/>
                  </a:lnTo>
                  <a:lnTo>
                    <a:pt x="1069564" y="1660105"/>
                  </a:lnTo>
                  <a:lnTo>
                    <a:pt x="1124224" y="1525940"/>
                  </a:lnTo>
                  <a:lnTo>
                    <a:pt x="1172975" y="1626195"/>
                  </a:lnTo>
                  <a:lnTo>
                    <a:pt x="1223203" y="1617349"/>
                  </a:lnTo>
                  <a:lnTo>
                    <a:pt x="1277863" y="1738245"/>
                  </a:lnTo>
                  <a:lnTo>
                    <a:pt x="1328091" y="1779526"/>
                  </a:lnTo>
                  <a:lnTo>
                    <a:pt x="1382751" y="1576067"/>
                  </a:lnTo>
                  <a:lnTo>
                    <a:pt x="1432979" y="1692540"/>
                  </a:lnTo>
                  <a:lnTo>
                    <a:pt x="1486162" y="1609977"/>
                  </a:lnTo>
                  <a:lnTo>
                    <a:pt x="1536390" y="2080291"/>
                  </a:lnTo>
                  <a:lnTo>
                    <a:pt x="1586619" y="2087663"/>
                  </a:lnTo>
                  <a:lnTo>
                    <a:pt x="1641278" y="2105355"/>
                  </a:lnTo>
                  <a:lnTo>
                    <a:pt x="1691507" y="2142213"/>
                  </a:lnTo>
                  <a:lnTo>
                    <a:pt x="1746166" y="2130418"/>
                  </a:lnTo>
                  <a:lnTo>
                    <a:pt x="1796395" y="2146636"/>
                  </a:lnTo>
                  <a:lnTo>
                    <a:pt x="1846623" y="2133367"/>
                  </a:lnTo>
                  <a:lnTo>
                    <a:pt x="1899806" y="2146636"/>
                  </a:lnTo>
                  <a:lnTo>
                    <a:pt x="1950034" y="2146636"/>
                  </a:lnTo>
                  <a:lnTo>
                    <a:pt x="2004694" y="2154008"/>
                  </a:lnTo>
                  <a:lnTo>
                    <a:pt x="2054922" y="2151059"/>
                  </a:lnTo>
                  <a:lnTo>
                    <a:pt x="2105150" y="2154008"/>
                  </a:lnTo>
                  <a:lnTo>
                    <a:pt x="2159810" y="2146636"/>
                  </a:lnTo>
                  <a:lnTo>
                    <a:pt x="2208561" y="2158431"/>
                  </a:lnTo>
                  <a:lnTo>
                    <a:pt x="2263221" y="2158431"/>
                  </a:lnTo>
                  <a:lnTo>
                    <a:pt x="2313450" y="2162854"/>
                  </a:lnTo>
                  <a:lnTo>
                    <a:pt x="2363678" y="2162854"/>
                  </a:lnTo>
                  <a:lnTo>
                    <a:pt x="2418338" y="2171700"/>
                  </a:lnTo>
                  <a:lnTo>
                    <a:pt x="2468566" y="2154008"/>
                  </a:lnTo>
                  <a:lnTo>
                    <a:pt x="2521748" y="2162854"/>
                  </a:lnTo>
                  <a:lnTo>
                    <a:pt x="2571976" y="2171700"/>
                  </a:lnTo>
                  <a:lnTo>
                    <a:pt x="2622204" y="2162854"/>
                  </a:lnTo>
                  <a:lnTo>
                    <a:pt x="2676864" y="2162854"/>
                  </a:lnTo>
                  <a:lnTo>
                    <a:pt x="2727092" y="2171700"/>
                  </a:lnTo>
                  <a:lnTo>
                    <a:pt x="2781753" y="2171700"/>
                  </a:lnTo>
                  <a:lnTo>
                    <a:pt x="2831981" y="2158431"/>
                  </a:lnTo>
                  <a:lnTo>
                    <a:pt x="2882209" y="2162854"/>
                  </a:lnTo>
                  <a:lnTo>
                    <a:pt x="2935392" y="2158431"/>
                  </a:lnTo>
                  <a:lnTo>
                    <a:pt x="2985620" y="2158431"/>
                  </a:lnTo>
                  <a:lnTo>
                    <a:pt x="3040280" y="2171700"/>
                  </a:lnTo>
                  <a:lnTo>
                    <a:pt x="3090508" y="2171700"/>
                  </a:lnTo>
                  <a:lnTo>
                    <a:pt x="3145168" y="2162854"/>
                  </a:lnTo>
                  <a:lnTo>
                    <a:pt x="3149600" y="2162854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6" name="object 75">
              <a:extLst>
                <a:ext uri="{FF2B5EF4-FFF2-40B4-BE49-F238E27FC236}">
                  <a16:creationId xmlns:a16="http://schemas.microsoft.com/office/drawing/2014/main" id="{49277608-216B-44C6-97B0-3F868D810DC7}"/>
                </a:ext>
              </a:extLst>
            </p:cNvPr>
            <p:cNvSpPr/>
            <p:nvPr/>
          </p:nvSpPr>
          <p:spPr>
            <a:xfrm>
              <a:off x="6705600" y="1968500"/>
              <a:ext cx="3175000" cy="1460500"/>
            </a:xfrm>
            <a:custGeom>
              <a:avLst/>
              <a:gdLst/>
              <a:ahLst/>
              <a:cxnLst/>
              <a:rect l="l" t="t" r="r" b="b"/>
              <a:pathLst>
                <a:path w="3175000" h="1460500">
                  <a:moveTo>
                    <a:pt x="0" y="0"/>
                  </a:moveTo>
                  <a:lnTo>
                    <a:pt x="0" y="4425"/>
                  </a:lnTo>
                  <a:lnTo>
                    <a:pt x="50373" y="265545"/>
                  </a:lnTo>
                  <a:lnTo>
                    <a:pt x="103709" y="503061"/>
                  </a:lnTo>
                  <a:lnTo>
                    <a:pt x="154082" y="320129"/>
                  </a:lnTo>
                  <a:lnTo>
                    <a:pt x="204456" y="615180"/>
                  </a:lnTo>
                  <a:lnTo>
                    <a:pt x="259274" y="774507"/>
                  </a:lnTo>
                  <a:lnTo>
                    <a:pt x="309647" y="728774"/>
                  </a:lnTo>
                  <a:lnTo>
                    <a:pt x="364465" y="711071"/>
                  </a:lnTo>
                  <a:lnTo>
                    <a:pt x="414839" y="916131"/>
                  </a:lnTo>
                  <a:lnTo>
                    <a:pt x="465212" y="882201"/>
                  </a:lnTo>
                  <a:lnTo>
                    <a:pt x="518549" y="944161"/>
                  </a:lnTo>
                  <a:lnTo>
                    <a:pt x="568921" y="932359"/>
                  </a:lnTo>
                  <a:lnTo>
                    <a:pt x="623740" y="953013"/>
                  </a:lnTo>
                  <a:lnTo>
                    <a:pt x="674113" y="985468"/>
                  </a:lnTo>
                  <a:lnTo>
                    <a:pt x="724486" y="969240"/>
                  </a:lnTo>
                  <a:lnTo>
                    <a:pt x="779304" y="1065132"/>
                  </a:lnTo>
                  <a:lnTo>
                    <a:pt x="829678" y="994320"/>
                  </a:lnTo>
                  <a:lnTo>
                    <a:pt x="883014" y="1085786"/>
                  </a:lnTo>
                  <a:lnTo>
                    <a:pt x="933388" y="994320"/>
                  </a:lnTo>
                  <a:lnTo>
                    <a:pt x="983760" y="1060707"/>
                  </a:lnTo>
                  <a:lnTo>
                    <a:pt x="1038579" y="969240"/>
                  </a:lnTo>
                  <a:lnTo>
                    <a:pt x="1088952" y="1035627"/>
                  </a:lnTo>
                  <a:lnTo>
                    <a:pt x="1143770" y="1040053"/>
                  </a:lnTo>
                  <a:lnTo>
                    <a:pt x="1192662" y="1032677"/>
                  </a:lnTo>
                  <a:lnTo>
                    <a:pt x="1243036" y="1044479"/>
                  </a:lnTo>
                  <a:lnTo>
                    <a:pt x="1297853" y="1124142"/>
                  </a:lnTo>
                  <a:lnTo>
                    <a:pt x="1348227" y="1073984"/>
                  </a:lnTo>
                  <a:lnTo>
                    <a:pt x="1403045" y="1028251"/>
                  </a:lnTo>
                  <a:lnTo>
                    <a:pt x="1453418" y="1056281"/>
                  </a:lnTo>
                  <a:lnTo>
                    <a:pt x="1506754" y="1152172"/>
                  </a:lnTo>
                  <a:lnTo>
                    <a:pt x="1557128" y="1389688"/>
                  </a:lnTo>
                  <a:lnTo>
                    <a:pt x="1607501" y="1410341"/>
                  </a:lnTo>
                  <a:lnTo>
                    <a:pt x="1662320" y="1414767"/>
                  </a:lnTo>
                  <a:lnTo>
                    <a:pt x="1712692" y="1428045"/>
                  </a:lnTo>
                  <a:lnTo>
                    <a:pt x="1767511" y="1414767"/>
                  </a:lnTo>
                  <a:lnTo>
                    <a:pt x="1817884" y="1423618"/>
                  </a:lnTo>
                  <a:lnTo>
                    <a:pt x="1868257" y="1428045"/>
                  </a:lnTo>
                  <a:lnTo>
                    <a:pt x="1921594" y="1414767"/>
                  </a:lnTo>
                  <a:lnTo>
                    <a:pt x="1971967" y="1423618"/>
                  </a:lnTo>
                  <a:lnTo>
                    <a:pt x="2026785" y="1419193"/>
                  </a:lnTo>
                  <a:lnTo>
                    <a:pt x="2077158" y="1423618"/>
                  </a:lnTo>
                  <a:lnTo>
                    <a:pt x="2127532" y="1428045"/>
                  </a:lnTo>
                  <a:lnTo>
                    <a:pt x="2182350" y="1435421"/>
                  </a:lnTo>
                  <a:lnTo>
                    <a:pt x="2231241" y="1448698"/>
                  </a:lnTo>
                  <a:lnTo>
                    <a:pt x="2286059" y="1444272"/>
                  </a:lnTo>
                  <a:lnTo>
                    <a:pt x="2336432" y="1428045"/>
                  </a:lnTo>
                  <a:lnTo>
                    <a:pt x="2386806" y="1448698"/>
                  </a:lnTo>
                  <a:lnTo>
                    <a:pt x="2441624" y="1439847"/>
                  </a:lnTo>
                  <a:lnTo>
                    <a:pt x="2491998" y="1453124"/>
                  </a:lnTo>
                  <a:lnTo>
                    <a:pt x="2545334" y="1448698"/>
                  </a:lnTo>
                  <a:lnTo>
                    <a:pt x="2595707" y="1460500"/>
                  </a:lnTo>
                  <a:lnTo>
                    <a:pt x="2646080" y="1448698"/>
                  </a:lnTo>
                  <a:lnTo>
                    <a:pt x="2700898" y="1444272"/>
                  </a:lnTo>
                  <a:lnTo>
                    <a:pt x="2751272" y="1456074"/>
                  </a:lnTo>
                  <a:lnTo>
                    <a:pt x="2806089" y="1453124"/>
                  </a:lnTo>
                  <a:lnTo>
                    <a:pt x="2856463" y="1453124"/>
                  </a:lnTo>
                  <a:lnTo>
                    <a:pt x="2906836" y="1456074"/>
                  </a:lnTo>
                  <a:lnTo>
                    <a:pt x="2960173" y="1453124"/>
                  </a:lnTo>
                  <a:lnTo>
                    <a:pt x="3010546" y="1448698"/>
                  </a:lnTo>
                  <a:lnTo>
                    <a:pt x="3065364" y="1460500"/>
                  </a:lnTo>
                  <a:lnTo>
                    <a:pt x="3115737" y="1456074"/>
                  </a:lnTo>
                  <a:lnTo>
                    <a:pt x="3170555" y="1460500"/>
                  </a:lnTo>
                  <a:lnTo>
                    <a:pt x="3175000" y="146050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76">
              <a:extLst>
                <a:ext uri="{FF2B5EF4-FFF2-40B4-BE49-F238E27FC236}">
                  <a16:creationId xmlns:a16="http://schemas.microsoft.com/office/drawing/2014/main" id="{30B8898F-6916-475C-87C1-86D911A4B7EF}"/>
                </a:ext>
              </a:extLst>
            </p:cNvPr>
            <p:cNvSpPr txBox="1"/>
            <p:nvPr/>
          </p:nvSpPr>
          <p:spPr>
            <a:xfrm>
              <a:off x="7951090" y="4156112"/>
              <a:ext cx="593090" cy="2895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33985">
                <a:lnSpc>
                  <a:spcPts val="1080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marL="12700">
                <a:lnSpc>
                  <a:spcPts val="1105"/>
                </a:lnSpc>
              </a:pPr>
              <a:r>
                <a:rPr sz="1100" spc="-15" dirty="0">
                  <a:latin typeface="Times New Roman"/>
                  <a:cs typeface="Times New Roman"/>
                </a:rPr>
                <a:t>it</a:t>
              </a:r>
              <a:r>
                <a:rPr sz="1100" spc="5" dirty="0">
                  <a:latin typeface="Times New Roman"/>
                  <a:cs typeface="Times New Roman"/>
                </a:rPr>
                <a:t>e</a:t>
              </a:r>
              <a:r>
                <a:rPr sz="1100" spc="30" dirty="0">
                  <a:latin typeface="Times New Roman"/>
                  <a:cs typeface="Times New Roman"/>
                </a:rPr>
                <a:t>r</a:t>
              </a:r>
              <a:r>
                <a:rPr sz="1100" spc="0" dirty="0">
                  <a:latin typeface="Times New Roman"/>
                  <a:cs typeface="Times New Roman"/>
                </a:rPr>
                <a:t>.</a:t>
              </a:r>
              <a:r>
                <a:rPr sz="1100" spc="-55" dirty="0">
                  <a:latin typeface="Times New Roman"/>
                  <a:cs typeface="Times New Roman"/>
                </a:rPr>
                <a:t> </a:t>
              </a:r>
              <a:r>
                <a:rPr sz="1100" spc="30" dirty="0">
                  <a:latin typeface="Times New Roman"/>
                  <a:cs typeface="Times New Roman"/>
                </a:rPr>
                <a:t>(</a:t>
              </a:r>
              <a:r>
                <a:rPr sz="1100" spc="50" dirty="0">
                  <a:latin typeface="Times New Roman"/>
                  <a:cs typeface="Times New Roman"/>
                </a:rPr>
                <a:t>1</a:t>
              </a:r>
              <a:r>
                <a:rPr sz="1100" spc="5" dirty="0">
                  <a:latin typeface="Times New Roman"/>
                  <a:cs typeface="Times New Roman"/>
                </a:rPr>
                <a:t>e</a:t>
              </a:r>
              <a:r>
                <a:rPr sz="1100" spc="50" dirty="0">
                  <a:latin typeface="Times New Roman"/>
                  <a:cs typeface="Times New Roman"/>
                </a:rPr>
                <a:t>4</a:t>
              </a:r>
              <a:r>
                <a:rPr sz="1100" spc="0" dirty="0">
                  <a:latin typeface="Times New Roman"/>
                  <a:cs typeface="Times New Roman"/>
                </a:rPr>
                <a:t>)</a:t>
              </a:r>
              <a:endParaRPr sz="1100">
                <a:latin typeface="Times New Roman"/>
                <a:cs typeface="Times New Roman"/>
              </a:endParaRPr>
            </a:p>
          </p:txBody>
        </p:sp>
        <p:sp>
          <p:nvSpPr>
            <p:cNvPr id="78" name="object 77">
              <a:extLst>
                <a:ext uri="{FF2B5EF4-FFF2-40B4-BE49-F238E27FC236}">
                  <a16:creationId xmlns:a16="http://schemas.microsoft.com/office/drawing/2014/main" id="{355A024E-91E3-4603-A678-9F8F94702C14}"/>
                </a:ext>
              </a:extLst>
            </p:cNvPr>
            <p:cNvSpPr txBox="1"/>
            <p:nvPr/>
          </p:nvSpPr>
          <p:spPr>
            <a:xfrm>
              <a:off x="8590282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79" name="object 78">
              <a:extLst>
                <a:ext uri="{FF2B5EF4-FFF2-40B4-BE49-F238E27FC236}">
                  <a16:creationId xmlns:a16="http://schemas.microsoft.com/office/drawing/2014/main" id="{A97C4A81-7FA8-4B21-9994-02A4B7A24F4A}"/>
                </a:ext>
              </a:extLst>
            </p:cNvPr>
            <p:cNvSpPr txBox="1"/>
            <p:nvPr/>
          </p:nvSpPr>
          <p:spPr>
            <a:xfrm>
              <a:off x="9109626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0" name="object 79">
              <a:extLst>
                <a:ext uri="{FF2B5EF4-FFF2-40B4-BE49-F238E27FC236}">
                  <a16:creationId xmlns:a16="http://schemas.microsoft.com/office/drawing/2014/main" id="{82F2D106-232E-4425-90EA-69A4AFFAACB5}"/>
                </a:ext>
              </a:extLst>
            </p:cNvPr>
            <p:cNvSpPr txBox="1"/>
            <p:nvPr/>
          </p:nvSpPr>
          <p:spPr>
            <a:xfrm>
              <a:off x="9627490" y="415611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1" name="object 80">
              <a:extLst>
                <a:ext uri="{FF2B5EF4-FFF2-40B4-BE49-F238E27FC236}">
                  <a16:creationId xmlns:a16="http://schemas.microsoft.com/office/drawing/2014/main" id="{B7A065D2-58DF-4F16-868A-40A4E8E3F57E}"/>
                </a:ext>
              </a:extLst>
            </p:cNvPr>
            <p:cNvSpPr txBox="1"/>
            <p:nvPr/>
          </p:nvSpPr>
          <p:spPr>
            <a:xfrm>
              <a:off x="6469998" y="4085090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2" name="object 81">
              <a:extLst>
                <a:ext uri="{FF2B5EF4-FFF2-40B4-BE49-F238E27FC236}">
                  <a16:creationId xmlns:a16="http://schemas.microsoft.com/office/drawing/2014/main" id="{08C4DCD5-0440-45A0-BFCF-F566643D5F66}"/>
                </a:ext>
              </a:extLst>
            </p:cNvPr>
            <p:cNvSpPr txBox="1"/>
            <p:nvPr/>
          </p:nvSpPr>
          <p:spPr>
            <a:xfrm>
              <a:off x="6469998" y="3539115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3" name="object 82">
              <a:extLst>
                <a:ext uri="{FF2B5EF4-FFF2-40B4-BE49-F238E27FC236}">
                  <a16:creationId xmlns:a16="http://schemas.microsoft.com/office/drawing/2014/main" id="{812D3390-4672-4F72-B153-EB182CDBF1A7}"/>
                </a:ext>
              </a:extLst>
            </p:cNvPr>
            <p:cNvSpPr txBox="1"/>
            <p:nvPr/>
          </p:nvSpPr>
          <p:spPr>
            <a:xfrm>
              <a:off x="6415253" y="2996096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4" name="object 83">
              <a:extLst>
                <a:ext uri="{FF2B5EF4-FFF2-40B4-BE49-F238E27FC236}">
                  <a16:creationId xmlns:a16="http://schemas.microsoft.com/office/drawing/2014/main" id="{E14349C6-FF9E-4FD7-986E-F72446238031}"/>
                </a:ext>
              </a:extLst>
            </p:cNvPr>
            <p:cNvSpPr txBox="1"/>
            <p:nvPr/>
          </p:nvSpPr>
          <p:spPr>
            <a:xfrm>
              <a:off x="6415253" y="1905623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5" name="object 84">
              <a:extLst>
                <a:ext uri="{FF2B5EF4-FFF2-40B4-BE49-F238E27FC236}">
                  <a16:creationId xmlns:a16="http://schemas.microsoft.com/office/drawing/2014/main" id="{FB847664-CB15-4FB6-B407-BE1950DECBDA}"/>
                </a:ext>
              </a:extLst>
            </p:cNvPr>
            <p:cNvSpPr txBox="1"/>
            <p:nvPr/>
          </p:nvSpPr>
          <p:spPr>
            <a:xfrm>
              <a:off x="6257799" y="2748795"/>
              <a:ext cx="179705" cy="554990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100" spc="10" dirty="0">
                  <a:latin typeface="Times New Roman"/>
                  <a:cs typeface="Times New Roman"/>
                </a:rPr>
                <a:t>e</a:t>
              </a:r>
              <a:r>
                <a:rPr sz="1100" spc="30" dirty="0">
                  <a:latin typeface="Times New Roman"/>
                  <a:cs typeface="Times New Roman"/>
                </a:rPr>
                <a:t>rr</a:t>
              </a:r>
              <a:r>
                <a:rPr sz="1100" spc="50" dirty="0">
                  <a:latin typeface="Times New Roman"/>
                  <a:cs typeface="Times New Roman"/>
                </a:rPr>
                <a:t>o</a:t>
              </a:r>
              <a:r>
                <a:rPr sz="1100" spc="0" dirty="0">
                  <a:latin typeface="Times New Roman"/>
                  <a:cs typeface="Times New Roman"/>
                </a:rPr>
                <a:t>r</a:t>
              </a:r>
              <a:r>
                <a:rPr sz="1100" spc="-45" dirty="0">
                  <a:latin typeface="Times New Roman"/>
                  <a:cs typeface="Times New Roman"/>
                </a:rPr>
                <a:t> </a:t>
              </a:r>
              <a:r>
                <a:rPr sz="1100" spc="30" dirty="0">
                  <a:latin typeface="Times New Roman"/>
                  <a:cs typeface="Times New Roman"/>
                </a:rPr>
                <a:t>(</a:t>
              </a:r>
              <a:r>
                <a:rPr sz="1100" spc="-20" dirty="0">
                  <a:latin typeface="Times New Roman"/>
                  <a:cs typeface="Times New Roman"/>
                </a:rPr>
                <a:t>%</a:t>
              </a:r>
              <a:r>
                <a:rPr sz="1100" spc="0" dirty="0">
                  <a:latin typeface="Times New Roman"/>
                  <a:cs typeface="Times New Roman"/>
                </a:rPr>
                <a:t>)</a:t>
              </a:r>
              <a:endParaRPr sz="1100">
                <a:latin typeface="Times New Roman"/>
                <a:cs typeface="Times New Roman"/>
              </a:endParaRPr>
            </a:p>
          </p:txBody>
        </p:sp>
        <p:sp>
          <p:nvSpPr>
            <p:cNvPr id="86" name="object 85">
              <a:extLst>
                <a:ext uri="{FF2B5EF4-FFF2-40B4-BE49-F238E27FC236}">
                  <a16:creationId xmlns:a16="http://schemas.microsoft.com/office/drawing/2014/main" id="{83640023-A501-41E7-A849-DF6989562BA1}"/>
                </a:ext>
              </a:extLst>
            </p:cNvPr>
            <p:cNvSpPr/>
            <p:nvPr/>
          </p:nvSpPr>
          <p:spPr>
            <a:xfrm>
              <a:off x="9093200" y="1993900"/>
              <a:ext cx="762000" cy="685800"/>
            </a:xfrm>
            <a:custGeom>
              <a:avLst/>
              <a:gdLst/>
              <a:ahLst/>
              <a:cxnLst/>
              <a:rect l="l" t="t" r="r" b="b"/>
              <a:pathLst>
                <a:path w="762000" h="685800">
                  <a:moveTo>
                    <a:pt x="0" y="0"/>
                  </a:moveTo>
                  <a:lnTo>
                    <a:pt x="762000" y="0"/>
                  </a:lnTo>
                  <a:lnTo>
                    <a:pt x="762000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7" name="object 86">
              <a:extLst>
                <a:ext uri="{FF2B5EF4-FFF2-40B4-BE49-F238E27FC236}">
                  <a16:creationId xmlns:a16="http://schemas.microsoft.com/office/drawing/2014/main" id="{C9FFC571-6E71-4090-BD8E-22E94731875A}"/>
                </a:ext>
              </a:extLst>
            </p:cNvPr>
            <p:cNvSpPr/>
            <p:nvPr/>
          </p:nvSpPr>
          <p:spPr>
            <a:xfrm>
              <a:off x="9099550" y="2000250"/>
              <a:ext cx="762000" cy="685800"/>
            </a:xfrm>
            <a:custGeom>
              <a:avLst/>
              <a:gdLst/>
              <a:ahLst/>
              <a:cxnLst/>
              <a:rect l="l" t="t" r="r" b="b"/>
              <a:pathLst>
                <a:path w="762000" h="685800">
                  <a:moveTo>
                    <a:pt x="0" y="0"/>
                  </a:moveTo>
                  <a:lnTo>
                    <a:pt x="762000" y="0"/>
                  </a:lnTo>
                  <a:lnTo>
                    <a:pt x="762000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8" name="object 87">
              <a:extLst>
                <a:ext uri="{FF2B5EF4-FFF2-40B4-BE49-F238E27FC236}">
                  <a16:creationId xmlns:a16="http://schemas.microsoft.com/office/drawing/2014/main" id="{94A68697-0246-4147-A4DE-027291F20594}"/>
                </a:ext>
              </a:extLst>
            </p:cNvPr>
            <p:cNvSpPr/>
            <p:nvPr/>
          </p:nvSpPr>
          <p:spPr>
            <a:xfrm>
              <a:off x="9099550" y="2000250"/>
              <a:ext cx="762000" cy="0"/>
            </a:xfrm>
            <a:custGeom>
              <a:avLst/>
              <a:gdLst/>
              <a:ahLst/>
              <a:cxnLst/>
              <a:rect l="l" t="t" r="r" b="b"/>
              <a:pathLst>
                <a:path w="762000">
                  <a:moveTo>
                    <a:pt x="0" y="0"/>
                  </a:moveTo>
                  <a:lnTo>
                    <a:pt x="7620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9" name="object 88">
              <a:extLst>
                <a:ext uri="{FF2B5EF4-FFF2-40B4-BE49-F238E27FC236}">
                  <a16:creationId xmlns:a16="http://schemas.microsoft.com/office/drawing/2014/main" id="{E60669D3-211C-4B08-9767-7651905FE38C}"/>
                </a:ext>
              </a:extLst>
            </p:cNvPr>
            <p:cNvSpPr/>
            <p:nvPr/>
          </p:nvSpPr>
          <p:spPr>
            <a:xfrm>
              <a:off x="9099550" y="2686050"/>
              <a:ext cx="762000" cy="0"/>
            </a:xfrm>
            <a:custGeom>
              <a:avLst/>
              <a:gdLst/>
              <a:ahLst/>
              <a:cxnLst/>
              <a:rect l="l" t="t" r="r" b="b"/>
              <a:pathLst>
                <a:path w="762000">
                  <a:moveTo>
                    <a:pt x="0" y="0"/>
                  </a:moveTo>
                  <a:lnTo>
                    <a:pt x="7620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0" name="object 89">
              <a:extLst>
                <a:ext uri="{FF2B5EF4-FFF2-40B4-BE49-F238E27FC236}">
                  <a16:creationId xmlns:a16="http://schemas.microsoft.com/office/drawing/2014/main" id="{413145ED-C54B-4D01-8F8E-FA842D8C3FBD}"/>
                </a:ext>
              </a:extLst>
            </p:cNvPr>
            <p:cNvSpPr/>
            <p:nvPr/>
          </p:nvSpPr>
          <p:spPr>
            <a:xfrm>
              <a:off x="9861550" y="2000250"/>
              <a:ext cx="0" cy="685800"/>
            </a:xfrm>
            <a:custGeom>
              <a:avLst/>
              <a:gdLst/>
              <a:ahLst/>
              <a:cxnLst/>
              <a:rect l="l" t="t" r="r" b="b"/>
              <a:pathLst>
                <a:path h="685800">
                  <a:moveTo>
                    <a:pt x="0" y="0"/>
                  </a:moveTo>
                  <a:lnTo>
                    <a:pt x="0" y="685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1" name="object 90">
              <a:extLst>
                <a:ext uri="{FF2B5EF4-FFF2-40B4-BE49-F238E27FC236}">
                  <a16:creationId xmlns:a16="http://schemas.microsoft.com/office/drawing/2014/main" id="{F65303B8-0822-41E2-BEF0-401972D53216}"/>
                </a:ext>
              </a:extLst>
            </p:cNvPr>
            <p:cNvSpPr/>
            <p:nvPr/>
          </p:nvSpPr>
          <p:spPr>
            <a:xfrm>
              <a:off x="9099550" y="2000250"/>
              <a:ext cx="0" cy="685800"/>
            </a:xfrm>
            <a:custGeom>
              <a:avLst/>
              <a:gdLst/>
              <a:ahLst/>
              <a:cxnLst/>
              <a:rect l="l" t="t" r="r" b="b"/>
              <a:pathLst>
                <a:path h="685800">
                  <a:moveTo>
                    <a:pt x="0" y="0"/>
                  </a:moveTo>
                  <a:lnTo>
                    <a:pt x="0" y="685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91">
              <a:extLst>
                <a:ext uri="{FF2B5EF4-FFF2-40B4-BE49-F238E27FC236}">
                  <a16:creationId xmlns:a16="http://schemas.microsoft.com/office/drawing/2014/main" id="{971F5D1D-8C37-4D74-9E75-08281EA6DE71}"/>
                </a:ext>
              </a:extLst>
            </p:cNvPr>
            <p:cNvSpPr/>
            <p:nvPr/>
          </p:nvSpPr>
          <p:spPr>
            <a:xfrm>
              <a:off x="9118600" y="20701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92">
              <a:extLst>
                <a:ext uri="{FF2B5EF4-FFF2-40B4-BE49-F238E27FC236}">
                  <a16:creationId xmlns:a16="http://schemas.microsoft.com/office/drawing/2014/main" id="{DAE78030-D042-4221-B662-02CD9E0A9203}"/>
                </a:ext>
              </a:extLst>
            </p:cNvPr>
            <p:cNvSpPr/>
            <p:nvPr/>
          </p:nvSpPr>
          <p:spPr>
            <a:xfrm>
              <a:off x="9118600" y="21971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4" name="object 93">
              <a:extLst>
                <a:ext uri="{FF2B5EF4-FFF2-40B4-BE49-F238E27FC236}">
                  <a16:creationId xmlns:a16="http://schemas.microsoft.com/office/drawing/2014/main" id="{9AFA7B23-528C-4E9D-9705-1E2FE5D2CD29}"/>
                </a:ext>
              </a:extLst>
            </p:cNvPr>
            <p:cNvSpPr/>
            <p:nvPr/>
          </p:nvSpPr>
          <p:spPr>
            <a:xfrm>
              <a:off x="9118600" y="23368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94">
              <a:extLst>
                <a:ext uri="{FF2B5EF4-FFF2-40B4-BE49-F238E27FC236}">
                  <a16:creationId xmlns:a16="http://schemas.microsoft.com/office/drawing/2014/main" id="{A8A20F81-C1B4-446B-8811-EB9D53D63D56}"/>
                </a:ext>
              </a:extLst>
            </p:cNvPr>
            <p:cNvSpPr txBox="1"/>
            <p:nvPr/>
          </p:nvSpPr>
          <p:spPr>
            <a:xfrm>
              <a:off x="9293097" y="2014241"/>
              <a:ext cx="533400" cy="5467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97400"/>
                </a:lnSpc>
              </a:pP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20 </a:t>
              </a: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32 </a:t>
              </a: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44 </a:t>
              </a: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56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96" name="object 95">
              <a:extLst>
                <a:ext uri="{FF2B5EF4-FFF2-40B4-BE49-F238E27FC236}">
                  <a16:creationId xmlns:a16="http://schemas.microsoft.com/office/drawing/2014/main" id="{9081B867-D151-4A9F-85C8-8AF15E655C73}"/>
                </a:ext>
              </a:extLst>
            </p:cNvPr>
            <p:cNvSpPr/>
            <p:nvPr/>
          </p:nvSpPr>
          <p:spPr>
            <a:xfrm>
              <a:off x="9118600" y="24638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7" name="object 96">
              <a:extLst>
                <a:ext uri="{FF2B5EF4-FFF2-40B4-BE49-F238E27FC236}">
                  <a16:creationId xmlns:a16="http://schemas.microsoft.com/office/drawing/2014/main" id="{418DE209-DB66-4EE4-BFAC-78DE14ADCBB6}"/>
                </a:ext>
              </a:extLst>
            </p:cNvPr>
            <p:cNvSpPr txBox="1"/>
            <p:nvPr/>
          </p:nvSpPr>
          <p:spPr>
            <a:xfrm>
              <a:off x="9293097" y="2544815"/>
              <a:ext cx="597535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-15" dirty="0">
                  <a:latin typeface="Times New Roman"/>
                  <a:cs typeface="Times New Roman"/>
                </a:rPr>
                <a:t>R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50" dirty="0">
                  <a:latin typeface="Times New Roman"/>
                  <a:cs typeface="Times New Roman"/>
                </a:rPr>
                <a:t>s</a:t>
              </a:r>
              <a:r>
                <a:rPr sz="900" spc="-50" dirty="0">
                  <a:latin typeface="Times New Roman"/>
                  <a:cs typeface="Times New Roman"/>
                </a:rPr>
                <a:t>N</a:t>
              </a:r>
              <a:r>
                <a:rPr sz="900" spc="-5" dirty="0">
                  <a:latin typeface="Times New Roman"/>
                  <a:cs typeface="Times New Roman"/>
                </a:rPr>
                <a:t>e</a:t>
              </a:r>
              <a:r>
                <a:rPr sz="900" spc="40" dirty="0">
                  <a:latin typeface="Times New Roman"/>
                  <a:cs typeface="Times New Roman"/>
                </a:rPr>
                <a:t>t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110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98" name="object 97">
              <a:extLst>
                <a:ext uri="{FF2B5EF4-FFF2-40B4-BE49-F238E27FC236}">
                  <a16:creationId xmlns:a16="http://schemas.microsoft.com/office/drawing/2014/main" id="{2E7F9BE2-BCBA-479B-8550-48191E73D649}"/>
                </a:ext>
              </a:extLst>
            </p:cNvPr>
            <p:cNvSpPr/>
            <p:nvPr/>
          </p:nvSpPr>
          <p:spPr>
            <a:xfrm>
              <a:off x="9118600" y="2590800"/>
              <a:ext cx="165100" cy="1"/>
            </a:xfrm>
            <a:custGeom>
              <a:avLst/>
              <a:gdLst/>
              <a:ahLst/>
              <a:cxnLst/>
              <a:rect l="l" t="t" r="r" b="b"/>
              <a:pathLst>
                <a:path w="165100" h="1">
                  <a:moveTo>
                    <a:pt x="0" y="0"/>
                  </a:moveTo>
                  <a:lnTo>
                    <a:pt x="165100" y="1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9" name="object 98">
              <a:extLst>
                <a:ext uri="{FF2B5EF4-FFF2-40B4-BE49-F238E27FC236}">
                  <a16:creationId xmlns:a16="http://schemas.microsoft.com/office/drawing/2014/main" id="{517C0EDB-D9B6-44DE-B30A-06FF8BCA1A29}"/>
                </a:ext>
              </a:extLst>
            </p:cNvPr>
            <p:cNvSpPr txBox="1"/>
            <p:nvPr/>
          </p:nvSpPr>
          <p:spPr>
            <a:xfrm>
              <a:off x="7289591" y="1584228"/>
              <a:ext cx="1678939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800" b="1" spc="1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40" dirty="0">
                  <a:solidFill>
                    <a:srgbClr val="7F7F7F"/>
                  </a:solidFill>
                  <a:latin typeface="Calibri"/>
                  <a:cs typeface="Calibri"/>
                </a:rPr>
                <a:t>F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-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800" b="1" spc="-12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-1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00" name="object 99">
              <a:extLst>
                <a:ext uri="{FF2B5EF4-FFF2-40B4-BE49-F238E27FC236}">
                  <a16:creationId xmlns:a16="http://schemas.microsoft.com/office/drawing/2014/main" id="{2895D9AA-BB69-4E18-8F87-EB55F999012F}"/>
                </a:ext>
              </a:extLst>
            </p:cNvPr>
            <p:cNvSpPr/>
            <p:nvPr/>
          </p:nvSpPr>
          <p:spPr>
            <a:xfrm>
              <a:off x="9925050" y="3430527"/>
              <a:ext cx="488953" cy="252356"/>
            </a:xfrm>
            <a:custGeom>
              <a:avLst/>
              <a:gdLst/>
              <a:ahLst/>
              <a:cxnLst/>
              <a:rect l="l" t="t" r="r" b="b"/>
              <a:pathLst>
                <a:path w="488953" h="252356">
                  <a:moveTo>
                    <a:pt x="269201" y="96779"/>
                  </a:moveTo>
                  <a:lnTo>
                    <a:pt x="120437" y="96779"/>
                  </a:lnTo>
                  <a:lnTo>
                    <a:pt x="447612" y="251208"/>
                  </a:lnTo>
                  <a:lnTo>
                    <a:pt x="451768" y="252187"/>
                  </a:lnTo>
                  <a:lnTo>
                    <a:pt x="455888" y="252356"/>
                  </a:lnTo>
                  <a:lnTo>
                    <a:pt x="466968" y="250810"/>
                  </a:lnTo>
                  <a:lnTo>
                    <a:pt x="478120" y="244347"/>
                  </a:lnTo>
                  <a:lnTo>
                    <a:pt x="486370" y="233161"/>
                  </a:lnTo>
                  <a:lnTo>
                    <a:pt x="488953" y="221147"/>
                  </a:lnTo>
                  <a:lnTo>
                    <a:pt x="486906" y="209418"/>
                  </a:lnTo>
                  <a:lnTo>
                    <a:pt x="480686" y="199249"/>
                  </a:lnTo>
                  <a:lnTo>
                    <a:pt x="470752" y="191913"/>
                  </a:lnTo>
                  <a:lnTo>
                    <a:pt x="269201" y="96779"/>
                  </a:lnTo>
                  <a:close/>
                </a:path>
                <a:path w="488953" h="252356">
                  <a:moveTo>
                    <a:pt x="212930" y="0"/>
                  </a:moveTo>
                  <a:lnTo>
                    <a:pt x="0" y="4822"/>
                  </a:lnTo>
                  <a:lnTo>
                    <a:pt x="131616" y="172274"/>
                  </a:lnTo>
                  <a:lnTo>
                    <a:pt x="120437" y="96779"/>
                  </a:lnTo>
                  <a:lnTo>
                    <a:pt x="269201" y="96779"/>
                  </a:lnTo>
                  <a:lnTo>
                    <a:pt x="147543" y="39354"/>
                  </a:lnTo>
                  <a:lnTo>
                    <a:pt x="21293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1" name="object 100">
              <a:extLst>
                <a:ext uri="{FF2B5EF4-FFF2-40B4-BE49-F238E27FC236}">
                  <a16:creationId xmlns:a16="http://schemas.microsoft.com/office/drawing/2014/main" id="{6466D07D-FB2A-4191-BECE-89101BEC676E}"/>
                </a:ext>
              </a:extLst>
            </p:cNvPr>
            <p:cNvSpPr/>
            <p:nvPr/>
          </p:nvSpPr>
          <p:spPr>
            <a:xfrm>
              <a:off x="9925050" y="3309881"/>
              <a:ext cx="488073" cy="190417"/>
            </a:xfrm>
            <a:custGeom>
              <a:avLst/>
              <a:gdLst/>
              <a:ahLst/>
              <a:cxnLst/>
              <a:rect l="l" t="t" r="r" b="b"/>
              <a:pathLst>
                <a:path w="488073" h="190417">
                  <a:moveTo>
                    <a:pt x="187619" y="0"/>
                  </a:moveTo>
                  <a:lnTo>
                    <a:pt x="0" y="100804"/>
                  </a:lnTo>
                  <a:lnTo>
                    <a:pt x="193216" y="190417"/>
                  </a:lnTo>
                  <a:lnTo>
                    <a:pt x="149034" y="128188"/>
                  </a:lnTo>
                  <a:lnTo>
                    <a:pt x="458132" y="119104"/>
                  </a:lnTo>
                  <a:lnTo>
                    <a:pt x="471675" y="115634"/>
                  </a:lnTo>
                  <a:lnTo>
                    <a:pt x="482112" y="107053"/>
                  </a:lnTo>
                  <a:lnTo>
                    <a:pt x="488073" y="94812"/>
                  </a:lnTo>
                  <a:lnTo>
                    <a:pt x="485798" y="77948"/>
                  </a:lnTo>
                  <a:lnTo>
                    <a:pt x="479176" y="65665"/>
                  </a:lnTo>
                  <a:lnTo>
                    <a:pt x="477924" y="64715"/>
                  </a:lnTo>
                  <a:lnTo>
                    <a:pt x="147170" y="64715"/>
                  </a:lnTo>
                  <a:lnTo>
                    <a:pt x="187619" y="0"/>
                  </a:lnTo>
                  <a:close/>
                </a:path>
                <a:path w="488073" h="190417">
                  <a:moveTo>
                    <a:pt x="457184" y="55618"/>
                  </a:moveTo>
                  <a:lnTo>
                    <a:pt x="147170" y="64715"/>
                  </a:lnTo>
                  <a:lnTo>
                    <a:pt x="477924" y="64715"/>
                  </a:lnTo>
                  <a:lnTo>
                    <a:pt x="469280" y="58156"/>
                  </a:lnTo>
                  <a:lnTo>
                    <a:pt x="457184" y="55618"/>
                  </a:lnTo>
                  <a:close/>
                </a:path>
              </a:pathLst>
            </a:custGeom>
            <a:solidFill>
              <a:srgbClr val="00F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2" name="object 101">
              <a:extLst>
                <a:ext uri="{FF2B5EF4-FFF2-40B4-BE49-F238E27FC236}">
                  <a16:creationId xmlns:a16="http://schemas.microsoft.com/office/drawing/2014/main" id="{8823475B-A9F1-4E29-B0BB-A3318023026E}"/>
                </a:ext>
              </a:extLst>
            </p:cNvPr>
            <p:cNvSpPr/>
            <p:nvPr/>
          </p:nvSpPr>
          <p:spPr>
            <a:xfrm>
              <a:off x="9925050" y="3111458"/>
              <a:ext cx="488948" cy="235952"/>
            </a:xfrm>
            <a:custGeom>
              <a:avLst/>
              <a:gdLst/>
              <a:ahLst/>
              <a:cxnLst/>
              <a:rect l="l" t="t" r="r" b="b"/>
              <a:pathLst>
                <a:path w="488948" h="235952">
                  <a:moveTo>
                    <a:pt x="139706" y="59881"/>
                  </a:moveTo>
                  <a:lnTo>
                    <a:pt x="0" y="220644"/>
                  </a:lnTo>
                  <a:lnTo>
                    <a:pt x="212435" y="235952"/>
                  </a:lnTo>
                  <a:lnTo>
                    <a:pt x="149064" y="193423"/>
                  </a:lnTo>
                  <a:lnTo>
                    <a:pt x="291150" y="134733"/>
                  </a:lnTo>
                  <a:lnTo>
                    <a:pt x="124823" y="134733"/>
                  </a:lnTo>
                  <a:lnTo>
                    <a:pt x="139706" y="59881"/>
                  </a:lnTo>
                  <a:close/>
                </a:path>
                <a:path w="488948" h="235952">
                  <a:moveTo>
                    <a:pt x="453330" y="0"/>
                  </a:moveTo>
                  <a:lnTo>
                    <a:pt x="449130" y="773"/>
                  </a:lnTo>
                  <a:lnTo>
                    <a:pt x="124823" y="134733"/>
                  </a:lnTo>
                  <a:lnTo>
                    <a:pt x="291150" y="134733"/>
                  </a:lnTo>
                  <a:lnTo>
                    <a:pt x="469322" y="61136"/>
                  </a:lnTo>
                  <a:lnTo>
                    <a:pt x="479666" y="54238"/>
                  </a:lnTo>
                  <a:lnTo>
                    <a:pt x="486385" y="44294"/>
                  </a:lnTo>
                  <a:lnTo>
                    <a:pt x="488948" y="32579"/>
                  </a:lnTo>
                  <a:lnTo>
                    <a:pt x="486824" y="20372"/>
                  </a:lnTo>
                  <a:lnTo>
                    <a:pt x="479003" y="8819"/>
                  </a:lnTo>
                  <a:lnTo>
                    <a:pt x="467874" y="1903"/>
                  </a:lnTo>
                  <a:lnTo>
                    <a:pt x="457453" y="34"/>
                  </a:lnTo>
                  <a:lnTo>
                    <a:pt x="453330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3" name="object 102">
              <a:extLst>
                <a:ext uri="{FF2B5EF4-FFF2-40B4-BE49-F238E27FC236}">
                  <a16:creationId xmlns:a16="http://schemas.microsoft.com/office/drawing/2014/main" id="{AB8E074A-F975-4B01-9F94-CC90AFAD2131}"/>
                </a:ext>
              </a:extLst>
            </p:cNvPr>
            <p:cNvSpPr/>
            <p:nvPr/>
          </p:nvSpPr>
          <p:spPr>
            <a:xfrm>
              <a:off x="9925050" y="2807142"/>
              <a:ext cx="488631" cy="328912"/>
            </a:xfrm>
            <a:custGeom>
              <a:avLst/>
              <a:gdLst/>
              <a:ahLst/>
              <a:cxnLst/>
              <a:rect l="l" t="t" r="r" b="b"/>
              <a:pathLst>
                <a:path w="488631" h="328912">
                  <a:moveTo>
                    <a:pt x="107693" y="145160"/>
                  </a:moveTo>
                  <a:lnTo>
                    <a:pt x="0" y="328912"/>
                  </a:lnTo>
                  <a:lnTo>
                    <a:pt x="211617" y="304815"/>
                  </a:lnTo>
                  <a:lnTo>
                    <a:pt x="141497" y="274692"/>
                  </a:lnTo>
                  <a:lnTo>
                    <a:pt x="223255" y="221473"/>
                  </a:lnTo>
                  <a:lnTo>
                    <a:pt x="106855" y="221473"/>
                  </a:lnTo>
                  <a:lnTo>
                    <a:pt x="107693" y="145160"/>
                  </a:lnTo>
                  <a:close/>
                </a:path>
                <a:path w="488631" h="328912">
                  <a:moveTo>
                    <a:pt x="451869" y="0"/>
                  </a:moveTo>
                  <a:lnTo>
                    <a:pt x="447537" y="772"/>
                  </a:lnTo>
                  <a:lnTo>
                    <a:pt x="443552" y="2306"/>
                  </a:lnTo>
                  <a:lnTo>
                    <a:pt x="106855" y="221473"/>
                  </a:lnTo>
                  <a:lnTo>
                    <a:pt x="223255" y="221473"/>
                  </a:lnTo>
                  <a:lnTo>
                    <a:pt x="474520" y="57916"/>
                  </a:lnTo>
                  <a:lnTo>
                    <a:pt x="483313" y="49380"/>
                  </a:lnTo>
                  <a:lnTo>
                    <a:pt x="488108" y="38566"/>
                  </a:lnTo>
                  <a:lnTo>
                    <a:pt x="488631" y="26768"/>
                  </a:lnTo>
                  <a:lnTo>
                    <a:pt x="484608" y="15280"/>
                  </a:lnTo>
                  <a:lnTo>
                    <a:pt x="475291" y="5429"/>
                  </a:lnTo>
                  <a:lnTo>
                    <a:pt x="463975" y="331"/>
                  </a:lnTo>
                  <a:lnTo>
                    <a:pt x="451869" y="0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4" name="object 103">
              <a:extLst>
                <a:ext uri="{FF2B5EF4-FFF2-40B4-BE49-F238E27FC236}">
                  <a16:creationId xmlns:a16="http://schemas.microsoft.com/office/drawing/2014/main" id="{E2F8C6CF-A4DA-4478-A3DA-99BDFB983E29}"/>
                </a:ext>
              </a:extLst>
            </p:cNvPr>
            <p:cNvSpPr txBox="1"/>
            <p:nvPr/>
          </p:nvSpPr>
          <p:spPr>
            <a:xfrm>
              <a:off x="10508336" y="2591507"/>
              <a:ext cx="905510" cy="14947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4765" algn="just">
                <a:lnSpc>
                  <a:spcPct val="107700"/>
                </a:lnSpc>
              </a:pPr>
              <a:r>
                <a:rPr sz="1800" spc="-25" dirty="0">
                  <a:latin typeface="Calibri"/>
                  <a:cs typeface="Calibri"/>
                </a:rPr>
                <a:t>20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32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44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56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110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05" name="object 104">
              <a:extLst>
                <a:ext uri="{FF2B5EF4-FFF2-40B4-BE49-F238E27FC236}">
                  <a16:creationId xmlns:a16="http://schemas.microsoft.com/office/drawing/2014/main" id="{AA1DB0E5-7C61-4C0B-9DB9-EC7CB67D1A19}"/>
                </a:ext>
              </a:extLst>
            </p:cNvPr>
            <p:cNvSpPr/>
            <p:nvPr/>
          </p:nvSpPr>
          <p:spPr>
            <a:xfrm>
              <a:off x="9925050" y="3498850"/>
              <a:ext cx="488948" cy="486230"/>
            </a:xfrm>
            <a:custGeom>
              <a:avLst/>
              <a:gdLst/>
              <a:ahLst/>
              <a:cxnLst/>
              <a:rect l="l" t="t" r="r" b="b"/>
              <a:pathLst>
                <a:path w="488948" h="486230">
                  <a:moveTo>
                    <a:pt x="172774" y="126972"/>
                  </a:moveTo>
                  <a:lnTo>
                    <a:pt x="82701" y="126972"/>
                  </a:lnTo>
                  <a:lnTo>
                    <a:pt x="441035" y="483156"/>
                  </a:lnTo>
                  <a:lnTo>
                    <a:pt x="449169" y="486230"/>
                  </a:lnTo>
                  <a:lnTo>
                    <a:pt x="465420" y="486182"/>
                  </a:lnTo>
                  <a:lnTo>
                    <a:pt x="473537" y="483058"/>
                  </a:lnTo>
                  <a:lnTo>
                    <a:pt x="480092" y="476457"/>
                  </a:lnTo>
                  <a:lnTo>
                    <a:pt x="486800" y="465964"/>
                  </a:lnTo>
                  <a:lnTo>
                    <a:pt x="488948" y="454113"/>
                  </a:lnTo>
                  <a:lnTo>
                    <a:pt x="486541" y="442304"/>
                  </a:lnTo>
                  <a:lnTo>
                    <a:pt x="479583" y="431939"/>
                  </a:lnTo>
                  <a:lnTo>
                    <a:pt x="172774" y="126972"/>
                  </a:lnTo>
                  <a:close/>
                </a:path>
                <a:path w="488948" h="486230">
                  <a:moveTo>
                    <a:pt x="0" y="0"/>
                  </a:moveTo>
                  <a:lnTo>
                    <a:pt x="67958" y="201852"/>
                  </a:lnTo>
                  <a:lnTo>
                    <a:pt x="82701" y="126972"/>
                  </a:lnTo>
                  <a:lnTo>
                    <a:pt x="172774" y="126972"/>
                  </a:lnTo>
                  <a:lnTo>
                    <a:pt x="127467" y="81936"/>
                  </a:lnTo>
                  <a:lnTo>
                    <a:pt x="202257" y="667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6" name="object 106">
              <a:extLst>
                <a:ext uri="{FF2B5EF4-FFF2-40B4-BE49-F238E27FC236}">
                  <a16:creationId xmlns:a16="http://schemas.microsoft.com/office/drawing/2014/main" id="{225B7BF1-5F2D-4357-B982-ECEC15641595}"/>
                </a:ext>
              </a:extLst>
            </p:cNvPr>
            <p:cNvSpPr txBox="1"/>
            <p:nvPr/>
          </p:nvSpPr>
          <p:spPr>
            <a:xfrm>
              <a:off x="4723794" y="3812502"/>
              <a:ext cx="1123315" cy="4921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>
                <a:lnSpc>
                  <a:spcPts val="1900"/>
                </a:lnSpc>
              </a:pPr>
              <a:r>
                <a:rPr sz="1600" spc="-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600" spc="-4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600" spc="30" dirty="0">
                  <a:solidFill>
                    <a:srgbClr val="7F7F7F"/>
                  </a:solidFill>
                  <a:latin typeface="Calibri"/>
                  <a:cs typeface="Calibri"/>
                </a:rPr>
                <a:t>li</a:t>
              </a:r>
              <a:r>
                <a:rPr sz="1600" spc="-45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600" spc="-5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1600" spc="1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600" spc="-5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6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600" spc="-30" dirty="0">
                  <a:solidFill>
                    <a:srgbClr val="7F7F7F"/>
                  </a:solidFill>
                  <a:latin typeface="Calibri"/>
                  <a:cs typeface="Calibri"/>
                </a:rPr>
                <a:t>st </a:t>
              </a:r>
              <a:r>
                <a:rPr sz="1600" spc="-4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600" spc="3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600" spc="-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600" spc="-50" dirty="0">
                  <a:solidFill>
                    <a:srgbClr val="7F7F7F"/>
                  </a:solidFill>
                  <a:latin typeface="Calibri"/>
                  <a:cs typeface="Calibri"/>
                </a:rPr>
                <a:t>h</a:t>
              </a:r>
              <a:r>
                <a:rPr sz="16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600" spc="-5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600" spc="-5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1600" spc="11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600" spc="-5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600" spc="30" dirty="0">
                  <a:solidFill>
                    <a:srgbClr val="7F7F7F"/>
                  </a:solidFill>
                  <a:latin typeface="Calibri"/>
                  <a:cs typeface="Calibri"/>
                </a:rPr>
                <a:t>rai</a:t>
              </a:r>
              <a:r>
                <a:rPr sz="1600" spc="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endParaRPr sz="1600">
                <a:latin typeface="Calibri"/>
                <a:cs typeface="Calibri"/>
              </a:endParaRPr>
            </a:p>
          </p:txBody>
        </p:sp>
      </p:grpSp>
      <p:sp>
        <p:nvSpPr>
          <p:cNvPr id="107" name="文本框 106">
            <a:extLst>
              <a:ext uri="{FF2B5EF4-FFF2-40B4-BE49-F238E27FC236}">
                <a16:creationId xmlns:a16="http://schemas.microsoft.com/office/drawing/2014/main" id="{8B64A1E2-B422-4C74-94FD-CADB9AF59D01}"/>
              </a:ext>
            </a:extLst>
          </p:cNvPr>
          <p:cNvSpPr txBox="1"/>
          <p:nvPr/>
        </p:nvSpPr>
        <p:spPr>
          <a:xfrm>
            <a:off x="922903" y="5160062"/>
            <a:ext cx="7306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Deep 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ResNet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训练过程没太多的困难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更深的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ResNet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的训练误差更小，同时测试误差也更小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8" name="object 63">
            <a:extLst>
              <a:ext uri="{FF2B5EF4-FFF2-40B4-BE49-F238E27FC236}">
                <a16:creationId xmlns:a16="http://schemas.microsoft.com/office/drawing/2014/main" id="{A7954347-DD82-40B2-99A9-45EA865829B2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109" name="图片 108">
            <a:extLst>
              <a:ext uri="{FF2B5EF4-FFF2-40B4-BE49-F238E27FC236}">
                <a16:creationId xmlns:a16="http://schemas.microsoft.com/office/drawing/2014/main" id="{7752CCBE-6BBB-46E6-B372-6473384F38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022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9C5A9D-FF36-4926-A5D6-A1ECEEC2EB2E}"/>
              </a:ext>
            </a:extLst>
          </p:cNvPr>
          <p:cNvSpPr txBox="1"/>
          <p:nvPr/>
        </p:nvSpPr>
        <p:spPr>
          <a:xfrm>
            <a:off x="270588" y="223932"/>
            <a:ext cx="4124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ImageNet</a:t>
            </a:r>
            <a:r>
              <a:rPr lang="zh-CN" altLang="en-US" sz="3600" dirty="0"/>
              <a:t>实验</a:t>
            </a: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8B64A1E2-B422-4C74-94FD-CADB9AF59D01}"/>
              </a:ext>
            </a:extLst>
          </p:cNvPr>
          <p:cNvSpPr txBox="1"/>
          <p:nvPr/>
        </p:nvSpPr>
        <p:spPr>
          <a:xfrm>
            <a:off x="922903" y="5160062"/>
            <a:ext cx="7306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Deep 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ResNet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训练过程没太多的困难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更深的</a:t>
            </a:r>
            <a:r>
              <a:rPr lang="en-US" altLang="zh-CN" sz="2400" dirty="0" err="1">
                <a:latin typeface="宋体" panose="02010600030101010101" pitchFamily="2" charset="-122"/>
                <a:ea typeface="宋体" panose="02010600030101010101" pitchFamily="2" charset="-122"/>
              </a:rPr>
              <a:t>ResNet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的训练误差更小，同时测试误差也更小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91" name="组合 190">
            <a:extLst>
              <a:ext uri="{FF2B5EF4-FFF2-40B4-BE49-F238E27FC236}">
                <a16:creationId xmlns:a16="http://schemas.microsoft.com/office/drawing/2014/main" id="{77DFA262-1497-4777-A2B7-3BEAE9689C6A}"/>
              </a:ext>
            </a:extLst>
          </p:cNvPr>
          <p:cNvGrpSpPr/>
          <p:nvPr/>
        </p:nvGrpSpPr>
        <p:grpSpPr>
          <a:xfrm>
            <a:off x="922642" y="1584228"/>
            <a:ext cx="10436543" cy="3003543"/>
            <a:chOff x="922642" y="1584228"/>
            <a:chExt cx="10436543" cy="3003543"/>
          </a:xfrm>
        </p:grpSpPr>
        <p:sp>
          <p:nvSpPr>
            <p:cNvPr id="192" name="object 3">
              <a:extLst>
                <a:ext uri="{FF2B5EF4-FFF2-40B4-BE49-F238E27FC236}">
                  <a16:creationId xmlns:a16="http://schemas.microsoft.com/office/drawing/2014/main" id="{BB036544-8EFC-47B8-9642-E5C0533540D7}"/>
                </a:ext>
              </a:extLst>
            </p:cNvPr>
            <p:cNvSpPr/>
            <p:nvPr/>
          </p:nvSpPr>
          <p:spPr>
            <a:xfrm>
              <a:off x="6686550" y="42608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3" name="object 4">
              <a:extLst>
                <a:ext uri="{FF2B5EF4-FFF2-40B4-BE49-F238E27FC236}">
                  <a16:creationId xmlns:a16="http://schemas.microsoft.com/office/drawing/2014/main" id="{B73F369E-CEC5-4184-AF61-933FBE427BD0}"/>
                </a:ext>
              </a:extLst>
            </p:cNvPr>
            <p:cNvSpPr/>
            <p:nvPr/>
          </p:nvSpPr>
          <p:spPr>
            <a:xfrm>
              <a:off x="6686550" y="37528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4" name="object 5">
              <a:extLst>
                <a:ext uri="{FF2B5EF4-FFF2-40B4-BE49-F238E27FC236}">
                  <a16:creationId xmlns:a16="http://schemas.microsoft.com/office/drawing/2014/main" id="{61478F39-B49E-4BEC-8128-2C9465EA6077}"/>
                </a:ext>
              </a:extLst>
            </p:cNvPr>
            <p:cNvSpPr/>
            <p:nvPr/>
          </p:nvSpPr>
          <p:spPr>
            <a:xfrm>
              <a:off x="6686550" y="32575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5" name="object 6">
              <a:extLst>
                <a:ext uri="{FF2B5EF4-FFF2-40B4-BE49-F238E27FC236}">
                  <a16:creationId xmlns:a16="http://schemas.microsoft.com/office/drawing/2014/main" id="{C4028AF3-C072-4A38-90C2-E02588101375}"/>
                </a:ext>
              </a:extLst>
            </p:cNvPr>
            <p:cNvSpPr/>
            <p:nvPr/>
          </p:nvSpPr>
          <p:spPr>
            <a:xfrm>
              <a:off x="6686550" y="27495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6" name="object 7">
              <a:extLst>
                <a:ext uri="{FF2B5EF4-FFF2-40B4-BE49-F238E27FC236}">
                  <a16:creationId xmlns:a16="http://schemas.microsoft.com/office/drawing/2014/main" id="{53A7AAF6-ACD2-47E2-9C0D-0A91FD2698B8}"/>
                </a:ext>
              </a:extLst>
            </p:cNvPr>
            <p:cNvSpPr/>
            <p:nvPr/>
          </p:nvSpPr>
          <p:spPr>
            <a:xfrm>
              <a:off x="6686550" y="22542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7" name="object 8">
              <a:extLst>
                <a:ext uri="{FF2B5EF4-FFF2-40B4-BE49-F238E27FC236}">
                  <a16:creationId xmlns:a16="http://schemas.microsoft.com/office/drawing/2014/main" id="{CB31F8AD-D35C-4FE6-A56D-5FF01E6280B4}"/>
                </a:ext>
              </a:extLst>
            </p:cNvPr>
            <p:cNvSpPr/>
            <p:nvPr/>
          </p:nvSpPr>
          <p:spPr>
            <a:xfrm>
              <a:off x="6686550" y="2101850"/>
              <a:ext cx="0" cy="2159000"/>
            </a:xfrm>
            <a:custGeom>
              <a:avLst/>
              <a:gdLst/>
              <a:ahLst/>
              <a:cxnLst/>
              <a:rect l="l" t="t" r="r" b="b"/>
              <a:pathLst>
                <a:path h="2159000">
                  <a:moveTo>
                    <a:pt x="0" y="0"/>
                  </a:moveTo>
                  <a:lnTo>
                    <a:pt x="0" y="21590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8" name="object 9">
              <a:extLst>
                <a:ext uri="{FF2B5EF4-FFF2-40B4-BE49-F238E27FC236}">
                  <a16:creationId xmlns:a16="http://schemas.microsoft.com/office/drawing/2014/main" id="{AFB8CC04-8B86-4C7A-80CC-FD8DBBDBCBD6}"/>
                </a:ext>
              </a:extLst>
            </p:cNvPr>
            <p:cNvSpPr txBox="1"/>
            <p:nvPr/>
          </p:nvSpPr>
          <p:spPr>
            <a:xfrm>
              <a:off x="6635750" y="4268683"/>
              <a:ext cx="889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99" name="object 10">
              <a:extLst>
                <a:ext uri="{FF2B5EF4-FFF2-40B4-BE49-F238E27FC236}">
                  <a16:creationId xmlns:a16="http://schemas.microsoft.com/office/drawing/2014/main" id="{1F8B555C-D127-42F0-AC2C-C5EAD7D4D9AF}"/>
                </a:ext>
              </a:extLst>
            </p:cNvPr>
            <p:cNvSpPr/>
            <p:nvPr/>
          </p:nvSpPr>
          <p:spPr>
            <a:xfrm>
              <a:off x="72834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0" name="object 11">
              <a:extLst>
                <a:ext uri="{FF2B5EF4-FFF2-40B4-BE49-F238E27FC236}">
                  <a16:creationId xmlns:a16="http://schemas.microsoft.com/office/drawing/2014/main" id="{80D8ECF0-C93D-4CD0-A532-06E327CD691B}"/>
                </a:ext>
              </a:extLst>
            </p:cNvPr>
            <p:cNvSpPr txBox="1"/>
            <p:nvPr/>
          </p:nvSpPr>
          <p:spPr>
            <a:xfrm>
              <a:off x="7202489" y="426868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10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1" name="object 12">
              <a:extLst>
                <a:ext uri="{FF2B5EF4-FFF2-40B4-BE49-F238E27FC236}">
                  <a16:creationId xmlns:a16="http://schemas.microsoft.com/office/drawing/2014/main" id="{0019733B-C114-4ECD-8E04-D627F7F556D9}"/>
                </a:ext>
              </a:extLst>
            </p:cNvPr>
            <p:cNvSpPr/>
            <p:nvPr/>
          </p:nvSpPr>
          <p:spPr>
            <a:xfrm>
              <a:off x="78803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2" name="object 13">
              <a:extLst>
                <a:ext uri="{FF2B5EF4-FFF2-40B4-BE49-F238E27FC236}">
                  <a16:creationId xmlns:a16="http://schemas.microsoft.com/office/drawing/2014/main" id="{F03E63EC-1AD7-4ADD-9149-15AE1F2CBABC}"/>
                </a:ext>
              </a:extLst>
            </p:cNvPr>
            <p:cNvSpPr txBox="1"/>
            <p:nvPr/>
          </p:nvSpPr>
          <p:spPr>
            <a:xfrm>
              <a:off x="7797800" y="426868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3" name="object 14">
              <a:extLst>
                <a:ext uri="{FF2B5EF4-FFF2-40B4-BE49-F238E27FC236}">
                  <a16:creationId xmlns:a16="http://schemas.microsoft.com/office/drawing/2014/main" id="{8EED6364-2EA8-46ED-8FAF-6ADA0E9520BF}"/>
                </a:ext>
              </a:extLst>
            </p:cNvPr>
            <p:cNvSpPr/>
            <p:nvPr/>
          </p:nvSpPr>
          <p:spPr>
            <a:xfrm>
              <a:off x="84772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4" name="object 15">
              <a:extLst>
                <a:ext uri="{FF2B5EF4-FFF2-40B4-BE49-F238E27FC236}">
                  <a16:creationId xmlns:a16="http://schemas.microsoft.com/office/drawing/2014/main" id="{C9B46BD6-A160-4633-AA86-73355F896FEC}"/>
                </a:ext>
              </a:extLst>
            </p:cNvPr>
            <p:cNvSpPr/>
            <p:nvPr/>
          </p:nvSpPr>
          <p:spPr>
            <a:xfrm>
              <a:off x="90741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5" name="object 16">
              <a:extLst>
                <a:ext uri="{FF2B5EF4-FFF2-40B4-BE49-F238E27FC236}">
                  <a16:creationId xmlns:a16="http://schemas.microsoft.com/office/drawing/2014/main" id="{2A4559B0-66BA-4A1A-8CCB-E4C5A4B6EFD0}"/>
                </a:ext>
              </a:extLst>
            </p:cNvPr>
            <p:cNvSpPr/>
            <p:nvPr/>
          </p:nvSpPr>
          <p:spPr>
            <a:xfrm>
              <a:off x="9671050" y="42227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6" name="object 17">
              <a:extLst>
                <a:ext uri="{FF2B5EF4-FFF2-40B4-BE49-F238E27FC236}">
                  <a16:creationId xmlns:a16="http://schemas.microsoft.com/office/drawing/2014/main" id="{BC3D9F6B-BFED-4FE8-82DE-4009A15FE075}"/>
                </a:ext>
              </a:extLst>
            </p:cNvPr>
            <p:cNvSpPr txBox="1"/>
            <p:nvPr/>
          </p:nvSpPr>
          <p:spPr>
            <a:xfrm>
              <a:off x="8062914" y="4268683"/>
              <a:ext cx="512445" cy="2889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37465" algn="r">
                <a:lnSpc>
                  <a:spcPts val="1185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  <a:p>
              <a:pPr marR="12700" algn="r">
                <a:lnSpc>
                  <a:spcPts val="990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7" name="object 18">
              <a:extLst>
                <a:ext uri="{FF2B5EF4-FFF2-40B4-BE49-F238E27FC236}">
                  <a16:creationId xmlns:a16="http://schemas.microsoft.com/office/drawing/2014/main" id="{EEBF946A-DB43-4A25-983B-09BBEE862FF3}"/>
                </a:ext>
              </a:extLst>
            </p:cNvPr>
            <p:cNvSpPr txBox="1"/>
            <p:nvPr/>
          </p:nvSpPr>
          <p:spPr>
            <a:xfrm>
              <a:off x="8993189" y="426868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8" name="object 19">
              <a:extLst>
                <a:ext uri="{FF2B5EF4-FFF2-40B4-BE49-F238E27FC236}">
                  <a16:creationId xmlns:a16="http://schemas.microsoft.com/office/drawing/2014/main" id="{D05ED7C7-C4A6-407D-8507-53C5B1F5A18A}"/>
                </a:ext>
              </a:extLst>
            </p:cNvPr>
            <p:cNvSpPr txBox="1"/>
            <p:nvPr/>
          </p:nvSpPr>
          <p:spPr>
            <a:xfrm>
              <a:off x="9588500" y="426868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09" name="object 20">
              <a:extLst>
                <a:ext uri="{FF2B5EF4-FFF2-40B4-BE49-F238E27FC236}">
                  <a16:creationId xmlns:a16="http://schemas.microsoft.com/office/drawing/2014/main" id="{B070F1C1-7442-4AAC-B68E-721E3F707507}"/>
                </a:ext>
              </a:extLst>
            </p:cNvPr>
            <p:cNvSpPr txBox="1"/>
            <p:nvPr/>
          </p:nvSpPr>
          <p:spPr>
            <a:xfrm>
              <a:off x="6527800" y="418613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0" name="object 21">
              <a:extLst>
                <a:ext uri="{FF2B5EF4-FFF2-40B4-BE49-F238E27FC236}">
                  <a16:creationId xmlns:a16="http://schemas.microsoft.com/office/drawing/2014/main" id="{436EC61E-A06F-4D67-BA58-06335A3B642D}"/>
                </a:ext>
              </a:extLst>
            </p:cNvPr>
            <p:cNvSpPr txBox="1"/>
            <p:nvPr/>
          </p:nvSpPr>
          <p:spPr>
            <a:xfrm>
              <a:off x="6527800" y="3681308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1" name="object 22">
              <a:extLst>
                <a:ext uri="{FF2B5EF4-FFF2-40B4-BE49-F238E27FC236}">
                  <a16:creationId xmlns:a16="http://schemas.microsoft.com/office/drawing/2014/main" id="{63D15299-AFE7-4FDF-90DB-FA050C681BBF}"/>
                </a:ext>
              </a:extLst>
            </p:cNvPr>
            <p:cNvSpPr txBox="1"/>
            <p:nvPr/>
          </p:nvSpPr>
          <p:spPr>
            <a:xfrm>
              <a:off x="6527800" y="318283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2" name="object 23">
              <a:extLst>
                <a:ext uri="{FF2B5EF4-FFF2-40B4-BE49-F238E27FC236}">
                  <a16:creationId xmlns:a16="http://schemas.microsoft.com/office/drawing/2014/main" id="{9FFF12DA-7CFC-43C2-978B-BB0822C1398C}"/>
                </a:ext>
              </a:extLst>
            </p:cNvPr>
            <p:cNvSpPr txBox="1"/>
            <p:nvPr/>
          </p:nvSpPr>
          <p:spPr>
            <a:xfrm>
              <a:off x="6527800" y="2678008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3" name="object 24">
              <a:extLst>
                <a:ext uri="{FF2B5EF4-FFF2-40B4-BE49-F238E27FC236}">
                  <a16:creationId xmlns:a16="http://schemas.microsoft.com/office/drawing/2014/main" id="{98E09030-5C09-4B8A-B7A9-7D7403D8385A}"/>
                </a:ext>
              </a:extLst>
            </p:cNvPr>
            <p:cNvSpPr txBox="1"/>
            <p:nvPr/>
          </p:nvSpPr>
          <p:spPr>
            <a:xfrm>
              <a:off x="6527800" y="2179533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60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4" name="object 25">
              <a:extLst>
                <a:ext uri="{FF2B5EF4-FFF2-40B4-BE49-F238E27FC236}">
                  <a16:creationId xmlns:a16="http://schemas.microsoft.com/office/drawing/2014/main" id="{967B7E4A-8E91-4CF4-B9FF-5EE89398F621}"/>
                </a:ext>
              </a:extLst>
            </p:cNvPr>
            <p:cNvSpPr/>
            <p:nvPr/>
          </p:nvSpPr>
          <p:spPr>
            <a:xfrm>
              <a:off x="6775450" y="2101850"/>
              <a:ext cx="3200400" cy="1701800"/>
            </a:xfrm>
            <a:custGeom>
              <a:avLst/>
              <a:gdLst/>
              <a:ahLst/>
              <a:cxnLst/>
              <a:rect l="l" t="t" r="r" b="b"/>
              <a:pathLst>
                <a:path w="3200400" h="1701800">
                  <a:moveTo>
                    <a:pt x="0" y="0"/>
                  </a:moveTo>
                  <a:lnTo>
                    <a:pt x="0" y="7974"/>
                  </a:lnTo>
                  <a:lnTo>
                    <a:pt x="30147" y="157898"/>
                  </a:lnTo>
                  <a:lnTo>
                    <a:pt x="63468" y="228076"/>
                  </a:lnTo>
                  <a:lnTo>
                    <a:pt x="92029" y="323772"/>
                  </a:lnTo>
                  <a:lnTo>
                    <a:pt x="120590" y="411494"/>
                  </a:lnTo>
                  <a:lnTo>
                    <a:pt x="149151" y="323772"/>
                  </a:lnTo>
                  <a:lnTo>
                    <a:pt x="177711" y="370025"/>
                  </a:lnTo>
                  <a:lnTo>
                    <a:pt x="211032" y="427443"/>
                  </a:lnTo>
                  <a:lnTo>
                    <a:pt x="241180" y="448178"/>
                  </a:lnTo>
                  <a:lnTo>
                    <a:pt x="269740" y="473697"/>
                  </a:lnTo>
                  <a:lnTo>
                    <a:pt x="298301" y="448178"/>
                  </a:lnTo>
                  <a:lnTo>
                    <a:pt x="326863" y="465722"/>
                  </a:lnTo>
                  <a:lnTo>
                    <a:pt x="360184" y="527924"/>
                  </a:lnTo>
                  <a:lnTo>
                    <a:pt x="388744" y="569393"/>
                  </a:lnTo>
                  <a:lnTo>
                    <a:pt x="418892" y="465722"/>
                  </a:lnTo>
                  <a:lnTo>
                    <a:pt x="447453" y="531114"/>
                  </a:lnTo>
                  <a:lnTo>
                    <a:pt x="480773" y="527924"/>
                  </a:lnTo>
                  <a:lnTo>
                    <a:pt x="509334" y="556633"/>
                  </a:lnTo>
                  <a:lnTo>
                    <a:pt x="537895" y="527924"/>
                  </a:lnTo>
                  <a:lnTo>
                    <a:pt x="566456" y="531114"/>
                  </a:lnTo>
                  <a:lnTo>
                    <a:pt x="596603" y="535899"/>
                  </a:lnTo>
                  <a:lnTo>
                    <a:pt x="628338" y="569393"/>
                  </a:lnTo>
                  <a:lnTo>
                    <a:pt x="658486" y="502405"/>
                  </a:lnTo>
                  <a:lnTo>
                    <a:pt x="687046" y="548659"/>
                  </a:lnTo>
                  <a:lnTo>
                    <a:pt x="715607" y="614051"/>
                  </a:lnTo>
                  <a:lnTo>
                    <a:pt x="744168" y="569393"/>
                  </a:lnTo>
                  <a:lnTo>
                    <a:pt x="777489" y="543874"/>
                  </a:lnTo>
                  <a:lnTo>
                    <a:pt x="806050" y="593317"/>
                  </a:lnTo>
                  <a:lnTo>
                    <a:pt x="836197" y="1100508"/>
                  </a:lnTo>
                  <a:lnTo>
                    <a:pt x="864758" y="1111672"/>
                  </a:lnTo>
                  <a:lnTo>
                    <a:pt x="893319" y="1116457"/>
                  </a:lnTo>
                  <a:lnTo>
                    <a:pt x="926640" y="1207369"/>
                  </a:lnTo>
                  <a:lnTo>
                    <a:pt x="955201" y="1290306"/>
                  </a:lnTo>
                  <a:lnTo>
                    <a:pt x="983761" y="1253622"/>
                  </a:lnTo>
                  <a:lnTo>
                    <a:pt x="1013909" y="1248837"/>
                  </a:lnTo>
                  <a:lnTo>
                    <a:pt x="1047231" y="1236078"/>
                  </a:lnTo>
                  <a:lnTo>
                    <a:pt x="1075792" y="1282331"/>
                  </a:lnTo>
                  <a:lnTo>
                    <a:pt x="1104352" y="1277546"/>
                  </a:lnTo>
                  <a:lnTo>
                    <a:pt x="1132913" y="1240863"/>
                  </a:lnTo>
                  <a:lnTo>
                    <a:pt x="1161474" y="1253622"/>
                  </a:lnTo>
                  <a:lnTo>
                    <a:pt x="1194794" y="1274356"/>
                  </a:lnTo>
                  <a:lnTo>
                    <a:pt x="1224942" y="1253622"/>
                  </a:lnTo>
                  <a:lnTo>
                    <a:pt x="1253503" y="1290306"/>
                  </a:lnTo>
                  <a:lnTo>
                    <a:pt x="1282064" y="1311040"/>
                  </a:lnTo>
                  <a:lnTo>
                    <a:pt x="1310625" y="1303065"/>
                  </a:lnTo>
                  <a:lnTo>
                    <a:pt x="1343946" y="1253622"/>
                  </a:lnTo>
                  <a:lnTo>
                    <a:pt x="1372507" y="1303065"/>
                  </a:lnTo>
                  <a:lnTo>
                    <a:pt x="1402654" y="1266382"/>
                  </a:lnTo>
                  <a:lnTo>
                    <a:pt x="1431215" y="1240863"/>
                  </a:lnTo>
                  <a:lnTo>
                    <a:pt x="1464536" y="1319015"/>
                  </a:lnTo>
                  <a:lnTo>
                    <a:pt x="1493097" y="1287116"/>
                  </a:lnTo>
                  <a:lnTo>
                    <a:pt x="1521658" y="1323799"/>
                  </a:lnTo>
                  <a:lnTo>
                    <a:pt x="1550218" y="1287116"/>
                  </a:lnTo>
                  <a:lnTo>
                    <a:pt x="1580366" y="1298280"/>
                  </a:lnTo>
                  <a:lnTo>
                    <a:pt x="1612100" y="1311040"/>
                  </a:lnTo>
                  <a:lnTo>
                    <a:pt x="1642248" y="1303065"/>
                  </a:lnTo>
                  <a:lnTo>
                    <a:pt x="1670809" y="1298280"/>
                  </a:lnTo>
                  <a:lnTo>
                    <a:pt x="1699369" y="1256812"/>
                  </a:lnTo>
                  <a:lnTo>
                    <a:pt x="1727930" y="1419496"/>
                  </a:lnTo>
                  <a:lnTo>
                    <a:pt x="1761251" y="1535926"/>
                  </a:lnTo>
                  <a:lnTo>
                    <a:pt x="1789812" y="1476914"/>
                  </a:lnTo>
                  <a:lnTo>
                    <a:pt x="1819960" y="1515192"/>
                  </a:lnTo>
                  <a:lnTo>
                    <a:pt x="1848520" y="1484888"/>
                  </a:lnTo>
                  <a:lnTo>
                    <a:pt x="1877082" y="1564635"/>
                  </a:lnTo>
                  <a:lnTo>
                    <a:pt x="1910403" y="1543901"/>
                  </a:lnTo>
                  <a:lnTo>
                    <a:pt x="1938963" y="1559850"/>
                  </a:lnTo>
                  <a:lnTo>
                    <a:pt x="1967524" y="1556661"/>
                  </a:lnTo>
                  <a:lnTo>
                    <a:pt x="1997672" y="1630028"/>
                  </a:lnTo>
                  <a:lnTo>
                    <a:pt x="2029406" y="1556661"/>
                  </a:lnTo>
                  <a:lnTo>
                    <a:pt x="2059553" y="1564635"/>
                  </a:lnTo>
                  <a:lnTo>
                    <a:pt x="2088114" y="1567825"/>
                  </a:lnTo>
                  <a:lnTo>
                    <a:pt x="2116675" y="1601319"/>
                  </a:lnTo>
                  <a:lnTo>
                    <a:pt x="2145236" y="1606104"/>
                  </a:lnTo>
                  <a:lnTo>
                    <a:pt x="2178557" y="1559850"/>
                  </a:lnTo>
                  <a:lnTo>
                    <a:pt x="2207118" y="1609293"/>
                  </a:lnTo>
                  <a:lnTo>
                    <a:pt x="2237265" y="1609293"/>
                  </a:lnTo>
                  <a:lnTo>
                    <a:pt x="2265826" y="1564635"/>
                  </a:lnTo>
                  <a:lnTo>
                    <a:pt x="2294387" y="1559850"/>
                  </a:lnTo>
                  <a:lnTo>
                    <a:pt x="2327708" y="1564635"/>
                  </a:lnTo>
                  <a:lnTo>
                    <a:pt x="2356268" y="1601319"/>
                  </a:lnTo>
                  <a:lnTo>
                    <a:pt x="2386416" y="1652357"/>
                  </a:lnTo>
                  <a:lnTo>
                    <a:pt x="2414978" y="1626838"/>
                  </a:lnTo>
                  <a:lnTo>
                    <a:pt x="2443538" y="1606104"/>
                  </a:lnTo>
                  <a:lnTo>
                    <a:pt x="2476859" y="1593344"/>
                  </a:lnTo>
                  <a:lnTo>
                    <a:pt x="2505420" y="1585370"/>
                  </a:lnTo>
                  <a:lnTo>
                    <a:pt x="2533980" y="1609293"/>
                  </a:lnTo>
                  <a:lnTo>
                    <a:pt x="2564128" y="1630028"/>
                  </a:lnTo>
                  <a:lnTo>
                    <a:pt x="2595862" y="1601319"/>
                  </a:lnTo>
                  <a:lnTo>
                    <a:pt x="2626010" y="1572610"/>
                  </a:lnTo>
                  <a:lnTo>
                    <a:pt x="2654570" y="1601319"/>
                  </a:lnTo>
                  <a:lnTo>
                    <a:pt x="2683132" y="1618863"/>
                  </a:lnTo>
                  <a:lnTo>
                    <a:pt x="2711692" y="1601319"/>
                  </a:lnTo>
                  <a:lnTo>
                    <a:pt x="2745014" y="1652357"/>
                  </a:lnTo>
                  <a:lnTo>
                    <a:pt x="2773574" y="1593344"/>
                  </a:lnTo>
                  <a:lnTo>
                    <a:pt x="2803722" y="1626838"/>
                  </a:lnTo>
                  <a:lnTo>
                    <a:pt x="2832282" y="1673091"/>
                  </a:lnTo>
                  <a:lnTo>
                    <a:pt x="2860843" y="1588559"/>
                  </a:lnTo>
                  <a:lnTo>
                    <a:pt x="2894164" y="1681066"/>
                  </a:lnTo>
                  <a:lnTo>
                    <a:pt x="2922726" y="1697015"/>
                  </a:lnTo>
                  <a:lnTo>
                    <a:pt x="2951286" y="1681066"/>
                  </a:lnTo>
                  <a:lnTo>
                    <a:pt x="2981434" y="1697015"/>
                  </a:lnTo>
                  <a:lnTo>
                    <a:pt x="3013168" y="1701800"/>
                  </a:lnTo>
                  <a:lnTo>
                    <a:pt x="3043316" y="1660332"/>
                  </a:lnTo>
                  <a:lnTo>
                    <a:pt x="3071876" y="1676281"/>
                  </a:lnTo>
                  <a:lnTo>
                    <a:pt x="3100437" y="1639597"/>
                  </a:lnTo>
                  <a:lnTo>
                    <a:pt x="3128998" y="1567825"/>
                  </a:lnTo>
                  <a:lnTo>
                    <a:pt x="3162320" y="1663522"/>
                  </a:lnTo>
                  <a:lnTo>
                    <a:pt x="3190880" y="1642787"/>
                  </a:lnTo>
                  <a:lnTo>
                    <a:pt x="3200400" y="1660332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5" name="object 26">
              <a:extLst>
                <a:ext uri="{FF2B5EF4-FFF2-40B4-BE49-F238E27FC236}">
                  <a16:creationId xmlns:a16="http://schemas.microsoft.com/office/drawing/2014/main" id="{71C14EB5-DC0E-4717-B4CD-192454BDCC7D}"/>
                </a:ext>
              </a:extLst>
            </p:cNvPr>
            <p:cNvSpPr/>
            <p:nvPr/>
          </p:nvSpPr>
          <p:spPr>
            <a:xfrm>
              <a:off x="6743700" y="2095500"/>
              <a:ext cx="3225800" cy="1612900"/>
            </a:xfrm>
            <a:custGeom>
              <a:avLst/>
              <a:gdLst/>
              <a:ahLst/>
              <a:cxnLst/>
              <a:rect l="l" t="t" r="r" b="b"/>
              <a:pathLst>
                <a:path w="3225800" h="1612900">
                  <a:moveTo>
                    <a:pt x="0" y="0"/>
                  </a:moveTo>
                  <a:lnTo>
                    <a:pt x="28533" y="278910"/>
                  </a:lnTo>
                  <a:lnTo>
                    <a:pt x="58650" y="411193"/>
                  </a:lnTo>
                  <a:lnTo>
                    <a:pt x="91939" y="497257"/>
                  </a:lnTo>
                  <a:lnTo>
                    <a:pt x="120472" y="580134"/>
                  </a:lnTo>
                  <a:lnTo>
                    <a:pt x="149004" y="597665"/>
                  </a:lnTo>
                  <a:lnTo>
                    <a:pt x="177538" y="621572"/>
                  </a:lnTo>
                  <a:lnTo>
                    <a:pt x="206071" y="659822"/>
                  </a:lnTo>
                  <a:lnTo>
                    <a:pt x="239359" y="672572"/>
                  </a:lnTo>
                  <a:lnTo>
                    <a:pt x="269477" y="688510"/>
                  </a:lnTo>
                  <a:lnTo>
                    <a:pt x="298009" y="714011"/>
                  </a:lnTo>
                  <a:lnTo>
                    <a:pt x="326542" y="717198"/>
                  </a:lnTo>
                  <a:lnTo>
                    <a:pt x="355076" y="737917"/>
                  </a:lnTo>
                  <a:lnTo>
                    <a:pt x="388363" y="742698"/>
                  </a:lnTo>
                  <a:lnTo>
                    <a:pt x="416897" y="779355"/>
                  </a:lnTo>
                  <a:lnTo>
                    <a:pt x="447015" y="755449"/>
                  </a:lnTo>
                  <a:lnTo>
                    <a:pt x="475547" y="745886"/>
                  </a:lnTo>
                  <a:lnTo>
                    <a:pt x="508836" y="758636"/>
                  </a:lnTo>
                  <a:lnTo>
                    <a:pt x="537368" y="779355"/>
                  </a:lnTo>
                  <a:lnTo>
                    <a:pt x="565901" y="784137"/>
                  </a:lnTo>
                  <a:lnTo>
                    <a:pt x="594435" y="766605"/>
                  </a:lnTo>
                  <a:lnTo>
                    <a:pt x="624552" y="800074"/>
                  </a:lnTo>
                  <a:lnTo>
                    <a:pt x="656256" y="787324"/>
                  </a:lnTo>
                  <a:lnTo>
                    <a:pt x="686374" y="766605"/>
                  </a:lnTo>
                  <a:lnTo>
                    <a:pt x="714906" y="784137"/>
                  </a:lnTo>
                  <a:lnTo>
                    <a:pt x="743439" y="808043"/>
                  </a:lnTo>
                  <a:lnTo>
                    <a:pt x="771973" y="800074"/>
                  </a:lnTo>
                  <a:lnTo>
                    <a:pt x="805260" y="825575"/>
                  </a:lnTo>
                  <a:lnTo>
                    <a:pt x="833794" y="808043"/>
                  </a:lnTo>
                  <a:lnTo>
                    <a:pt x="863912" y="1255895"/>
                  </a:lnTo>
                  <a:lnTo>
                    <a:pt x="892444" y="1297333"/>
                  </a:lnTo>
                  <a:lnTo>
                    <a:pt x="920977" y="1327614"/>
                  </a:lnTo>
                  <a:lnTo>
                    <a:pt x="954265" y="1343552"/>
                  </a:lnTo>
                  <a:lnTo>
                    <a:pt x="982798" y="1359490"/>
                  </a:lnTo>
                  <a:lnTo>
                    <a:pt x="1011332" y="1372240"/>
                  </a:lnTo>
                  <a:lnTo>
                    <a:pt x="1041450" y="1372240"/>
                  </a:lnTo>
                  <a:lnTo>
                    <a:pt x="1074738" y="1372240"/>
                  </a:lnTo>
                  <a:lnTo>
                    <a:pt x="1103271" y="1380209"/>
                  </a:lnTo>
                  <a:lnTo>
                    <a:pt x="1131804" y="1372240"/>
                  </a:lnTo>
                  <a:lnTo>
                    <a:pt x="1160337" y="1380209"/>
                  </a:lnTo>
                  <a:lnTo>
                    <a:pt x="1188870" y="1397740"/>
                  </a:lnTo>
                  <a:lnTo>
                    <a:pt x="1222158" y="1392959"/>
                  </a:lnTo>
                  <a:lnTo>
                    <a:pt x="1252276" y="1372240"/>
                  </a:lnTo>
                  <a:lnTo>
                    <a:pt x="1280809" y="1380209"/>
                  </a:lnTo>
                  <a:lnTo>
                    <a:pt x="1309342" y="1380209"/>
                  </a:lnTo>
                  <a:lnTo>
                    <a:pt x="1337875" y="1377021"/>
                  </a:lnTo>
                  <a:lnTo>
                    <a:pt x="1371163" y="1392959"/>
                  </a:lnTo>
                  <a:lnTo>
                    <a:pt x="1399696" y="1380209"/>
                  </a:lnTo>
                  <a:lnTo>
                    <a:pt x="1429814" y="1380209"/>
                  </a:lnTo>
                  <a:lnTo>
                    <a:pt x="1458347" y="1380209"/>
                  </a:lnTo>
                  <a:lnTo>
                    <a:pt x="1491635" y="1389771"/>
                  </a:lnTo>
                  <a:lnTo>
                    <a:pt x="1520168" y="1369052"/>
                  </a:lnTo>
                  <a:lnTo>
                    <a:pt x="1548701" y="1380209"/>
                  </a:lnTo>
                  <a:lnTo>
                    <a:pt x="1577234" y="1380209"/>
                  </a:lnTo>
                  <a:lnTo>
                    <a:pt x="1607352" y="1392959"/>
                  </a:lnTo>
                  <a:lnTo>
                    <a:pt x="1639055" y="1389771"/>
                  </a:lnTo>
                  <a:lnTo>
                    <a:pt x="1669173" y="1389771"/>
                  </a:lnTo>
                  <a:lnTo>
                    <a:pt x="1697706" y="1389771"/>
                  </a:lnTo>
                  <a:lnTo>
                    <a:pt x="1726239" y="1377021"/>
                  </a:lnTo>
                  <a:lnTo>
                    <a:pt x="1754772" y="1530024"/>
                  </a:lnTo>
                  <a:lnTo>
                    <a:pt x="1788060" y="1537992"/>
                  </a:lnTo>
                  <a:lnTo>
                    <a:pt x="1816593" y="1542774"/>
                  </a:lnTo>
                  <a:lnTo>
                    <a:pt x="1846711" y="1558712"/>
                  </a:lnTo>
                  <a:lnTo>
                    <a:pt x="1875244" y="1563493"/>
                  </a:lnTo>
                  <a:lnTo>
                    <a:pt x="1903777" y="1566680"/>
                  </a:lnTo>
                  <a:lnTo>
                    <a:pt x="1937066" y="1566680"/>
                  </a:lnTo>
                  <a:lnTo>
                    <a:pt x="1965598" y="1571462"/>
                  </a:lnTo>
                  <a:lnTo>
                    <a:pt x="1994131" y="1571462"/>
                  </a:lnTo>
                  <a:lnTo>
                    <a:pt x="2024249" y="1579431"/>
                  </a:lnTo>
                  <a:lnTo>
                    <a:pt x="2055952" y="1584212"/>
                  </a:lnTo>
                  <a:lnTo>
                    <a:pt x="2086070" y="1587400"/>
                  </a:lnTo>
                  <a:lnTo>
                    <a:pt x="2114603" y="1584212"/>
                  </a:lnTo>
                  <a:lnTo>
                    <a:pt x="2143136" y="1584212"/>
                  </a:lnTo>
                  <a:lnTo>
                    <a:pt x="2171669" y="1584212"/>
                  </a:lnTo>
                  <a:lnTo>
                    <a:pt x="2204958" y="1584212"/>
                  </a:lnTo>
                  <a:lnTo>
                    <a:pt x="2233490" y="1579431"/>
                  </a:lnTo>
                  <a:lnTo>
                    <a:pt x="2263608" y="1592181"/>
                  </a:lnTo>
                  <a:lnTo>
                    <a:pt x="2292141" y="1587400"/>
                  </a:lnTo>
                  <a:lnTo>
                    <a:pt x="2320674" y="1592181"/>
                  </a:lnTo>
                  <a:lnTo>
                    <a:pt x="2353962" y="1584212"/>
                  </a:lnTo>
                  <a:lnTo>
                    <a:pt x="2382495" y="1600150"/>
                  </a:lnTo>
                  <a:lnTo>
                    <a:pt x="2412613" y="1600150"/>
                  </a:lnTo>
                  <a:lnTo>
                    <a:pt x="2441146" y="1587400"/>
                  </a:lnTo>
                  <a:lnTo>
                    <a:pt x="2469679" y="1587400"/>
                  </a:lnTo>
                  <a:lnTo>
                    <a:pt x="2502968" y="1592181"/>
                  </a:lnTo>
                  <a:lnTo>
                    <a:pt x="2531500" y="1600150"/>
                  </a:lnTo>
                  <a:lnTo>
                    <a:pt x="2560033" y="1600150"/>
                  </a:lnTo>
                  <a:lnTo>
                    <a:pt x="2590151" y="1600150"/>
                  </a:lnTo>
                  <a:lnTo>
                    <a:pt x="2621854" y="1604931"/>
                  </a:lnTo>
                  <a:lnTo>
                    <a:pt x="2651972" y="1600150"/>
                  </a:lnTo>
                  <a:lnTo>
                    <a:pt x="2680506" y="1592181"/>
                  </a:lnTo>
                  <a:lnTo>
                    <a:pt x="2709038" y="1608119"/>
                  </a:lnTo>
                  <a:lnTo>
                    <a:pt x="2737571" y="1604931"/>
                  </a:lnTo>
                  <a:lnTo>
                    <a:pt x="2770860" y="1600150"/>
                  </a:lnTo>
                  <a:lnTo>
                    <a:pt x="2799392" y="1604931"/>
                  </a:lnTo>
                  <a:lnTo>
                    <a:pt x="2829510" y="1604931"/>
                  </a:lnTo>
                  <a:lnTo>
                    <a:pt x="2858044" y="1600150"/>
                  </a:lnTo>
                  <a:lnTo>
                    <a:pt x="2886576" y="1604931"/>
                  </a:lnTo>
                  <a:lnTo>
                    <a:pt x="2919864" y="1608119"/>
                  </a:lnTo>
                  <a:lnTo>
                    <a:pt x="2948397" y="1604931"/>
                  </a:lnTo>
                  <a:lnTo>
                    <a:pt x="2976930" y="1608119"/>
                  </a:lnTo>
                  <a:lnTo>
                    <a:pt x="3007048" y="1604931"/>
                  </a:lnTo>
                  <a:lnTo>
                    <a:pt x="3038751" y="1608119"/>
                  </a:lnTo>
                  <a:lnTo>
                    <a:pt x="3068869" y="1604931"/>
                  </a:lnTo>
                  <a:lnTo>
                    <a:pt x="3097402" y="1608119"/>
                  </a:lnTo>
                  <a:lnTo>
                    <a:pt x="3125935" y="1604931"/>
                  </a:lnTo>
                  <a:lnTo>
                    <a:pt x="3154468" y="1608119"/>
                  </a:lnTo>
                  <a:lnTo>
                    <a:pt x="3187756" y="1600150"/>
                  </a:lnTo>
                  <a:lnTo>
                    <a:pt x="3216289" y="1608119"/>
                  </a:lnTo>
                  <a:lnTo>
                    <a:pt x="3225800" y="161290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6" name="object 27">
              <a:extLst>
                <a:ext uri="{FF2B5EF4-FFF2-40B4-BE49-F238E27FC236}">
                  <a16:creationId xmlns:a16="http://schemas.microsoft.com/office/drawing/2014/main" id="{521B7C79-D862-4A43-90E4-DA75EC9AF8E1}"/>
                </a:ext>
              </a:extLst>
            </p:cNvPr>
            <p:cNvSpPr/>
            <p:nvPr/>
          </p:nvSpPr>
          <p:spPr>
            <a:xfrm>
              <a:off x="6788150" y="2101850"/>
              <a:ext cx="3187700" cy="1955800"/>
            </a:xfrm>
            <a:custGeom>
              <a:avLst/>
              <a:gdLst/>
              <a:ahLst/>
              <a:cxnLst/>
              <a:rect l="l" t="t" r="r" b="b"/>
              <a:pathLst>
                <a:path w="3187700" h="1955800">
                  <a:moveTo>
                    <a:pt x="0" y="0"/>
                  </a:moveTo>
                  <a:lnTo>
                    <a:pt x="20606" y="193518"/>
                  </a:lnTo>
                  <a:lnTo>
                    <a:pt x="53894" y="288690"/>
                  </a:lnTo>
                  <a:lnTo>
                    <a:pt x="82426" y="368001"/>
                  </a:lnTo>
                  <a:lnTo>
                    <a:pt x="110959" y="409242"/>
                  </a:lnTo>
                  <a:lnTo>
                    <a:pt x="139491" y="463174"/>
                  </a:lnTo>
                  <a:lnTo>
                    <a:pt x="168023" y="566277"/>
                  </a:lnTo>
                  <a:lnTo>
                    <a:pt x="201311" y="540898"/>
                  </a:lnTo>
                  <a:lnTo>
                    <a:pt x="231429" y="545657"/>
                  </a:lnTo>
                  <a:lnTo>
                    <a:pt x="259961" y="639243"/>
                  </a:lnTo>
                  <a:lnTo>
                    <a:pt x="288494" y="590070"/>
                  </a:lnTo>
                  <a:lnTo>
                    <a:pt x="317026" y="648760"/>
                  </a:lnTo>
                  <a:lnTo>
                    <a:pt x="350314" y="664623"/>
                  </a:lnTo>
                  <a:lnTo>
                    <a:pt x="378846" y="648760"/>
                  </a:lnTo>
                  <a:lnTo>
                    <a:pt x="408964" y="648760"/>
                  </a:lnTo>
                  <a:lnTo>
                    <a:pt x="437496" y="648760"/>
                  </a:lnTo>
                  <a:lnTo>
                    <a:pt x="470784" y="690002"/>
                  </a:lnTo>
                  <a:lnTo>
                    <a:pt x="499316" y="680485"/>
                  </a:lnTo>
                  <a:lnTo>
                    <a:pt x="527849" y="690002"/>
                  </a:lnTo>
                  <a:lnTo>
                    <a:pt x="556381" y="672554"/>
                  </a:lnTo>
                  <a:lnTo>
                    <a:pt x="586499" y="680485"/>
                  </a:lnTo>
                  <a:lnTo>
                    <a:pt x="618201" y="710623"/>
                  </a:lnTo>
                  <a:lnTo>
                    <a:pt x="648318" y="759795"/>
                  </a:lnTo>
                  <a:lnTo>
                    <a:pt x="676850" y="669381"/>
                  </a:lnTo>
                  <a:lnTo>
                    <a:pt x="705383" y="672554"/>
                  </a:lnTo>
                  <a:lnTo>
                    <a:pt x="733915" y="796278"/>
                  </a:lnTo>
                  <a:lnTo>
                    <a:pt x="767203" y="713795"/>
                  </a:lnTo>
                  <a:lnTo>
                    <a:pt x="795735" y="780416"/>
                  </a:lnTo>
                  <a:lnTo>
                    <a:pt x="825853" y="1280073"/>
                  </a:lnTo>
                  <a:lnTo>
                    <a:pt x="854385" y="1295936"/>
                  </a:lnTo>
                  <a:lnTo>
                    <a:pt x="882918" y="1370488"/>
                  </a:lnTo>
                  <a:lnTo>
                    <a:pt x="916206" y="1414902"/>
                  </a:lnTo>
                  <a:lnTo>
                    <a:pt x="944738" y="1432350"/>
                  </a:lnTo>
                  <a:lnTo>
                    <a:pt x="973270" y="1465660"/>
                  </a:lnTo>
                  <a:lnTo>
                    <a:pt x="1003388" y="1486281"/>
                  </a:lnTo>
                  <a:lnTo>
                    <a:pt x="1036676" y="1411729"/>
                  </a:lnTo>
                  <a:lnTo>
                    <a:pt x="1065209" y="1468833"/>
                  </a:lnTo>
                  <a:lnTo>
                    <a:pt x="1093741" y="1435522"/>
                  </a:lnTo>
                  <a:lnTo>
                    <a:pt x="1122273" y="1494212"/>
                  </a:lnTo>
                  <a:lnTo>
                    <a:pt x="1150806" y="1489454"/>
                  </a:lnTo>
                  <a:lnTo>
                    <a:pt x="1184094" y="1452971"/>
                  </a:lnTo>
                  <a:lnTo>
                    <a:pt x="1214211" y="1502143"/>
                  </a:lnTo>
                  <a:lnTo>
                    <a:pt x="1242744" y="1494212"/>
                  </a:lnTo>
                  <a:lnTo>
                    <a:pt x="1271276" y="1456143"/>
                  </a:lnTo>
                  <a:lnTo>
                    <a:pt x="1299808" y="1419660"/>
                  </a:lnTo>
                  <a:lnTo>
                    <a:pt x="1333096" y="1465660"/>
                  </a:lnTo>
                  <a:lnTo>
                    <a:pt x="1361628" y="1445040"/>
                  </a:lnTo>
                  <a:lnTo>
                    <a:pt x="1391746" y="1476764"/>
                  </a:lnTo>
                  <a:lnTo>
                    <a:pt x="1420278" y="1548144"/>
                  </a:lnTo>
                  <a:lnTo>
                    <a:pt x="1453566" y="1486281"/>
                  </a:lnTo>
                  <a:lnTo>
                    <a:pt x="1482098" y="1530695"/>
                  </a:lnTo>
                  <a:lnTo>
                    <a:pt x="1510630" y="1432350"/>
                  </a:lnTo>
                  <a:lnTo>
                    <a:pt x="1539163" y="1510074"/>
                  </a:lnTo>
                  <a:lnTo>
                    <a:pt x="1569280" y="1506902"/>
                  </a:lnTo>
                  <a:lnTo>
                    <a:pt x="1600983" y="1445040"/>
                  </a:lnTo>
                  <a:lnTo>
                    <a:pt x="1631100" y="1476764"/>
                  </a:lnTo>
                  <a:lnTo>
                    <a:pt x="1659633" y="1465660"/>
                  </a:lnTo>
                  <a:lnTo>
                    <a:pt x="1688165" y="1486281"/>
                  </a:lnTo>
                  <a:lnTo>
                    <a:pt x="1716698" y="1716282"/>
                  </a:lnTo>
                  <a:lnTo>
                    <a:pt x="1749985" y="1741661"/>
                  </a:lnTo>
                  <a:lnTo>
                    <a:pt x="1778518" y="1736903"/>
                  </a:lnTo>
                  <a:lnTo>
                    <a:pt x="1808635" y="1749592"/>
                  </a:lnTo>
                  <a:lnTo>
                    <a:pt x="1837168" y="1762282"/>
                  </a:lnTo>
                  <a:lnTo>
                    <a:pt x="1865700" y="1774972"/>
                  </a:lnTo>
                  <a:lnTo>
                    <a:pt x="1898988" y="1782903"/>
                  </a:lnTo>
                  <a:lnTo>
                    <a:pt x="1927520" y="1782903"/>
                  </a:lnTo>
                  <a:lnTo>
                    <a:pt x="1956053" y="1811455"/>
                  </a:lnTo>
                  <a:lnTo>
                    <a:pt x="1986170" y="1749592"/>
                  </a:lnTo>
                  <a:lnTo>
                    <a:pt x="2017873" y="1865386"/>
                  </a:lnTo>
                  <a:lnTo>
                    <a:pt x="2047990" y="1852696"/>
                  </a:lnTo>
                  <a:lnTo>
                    <a:pt x="2076523" y="1819386"/>
                  </a:lnTo>
                  <a:lnTo>
                    <a:pt x="2105055" y="1878076"/>
                  </a:lnTo>
                  <a:lnTo>
                    <a:pt x="2133588" y="1832075"/>
                  </a:lnTo>
                  <a:lnTo>
                    <a:pt x="2166876" y="1860627"/>
                  </a:lnTo>
                  <a:lnTo>
                    <a:pt x="2195408" y="1865386"/>
                  </a:lnTo>
                  <a:lnTo>
                    <a:pt x="2225526" y="1881248"/>
                  </a:lnTo>
                  <a:lnTo>
                    <a:pt x="2254058" y="1844765"/>
                  </a:lnTo>
                  <a:lnTo>
                    <a:pt x="2282590" y="1857455"/>
                  </a:lnTo>
                  <a:lnTo>
                    <a:pt x="2315877" y="1808282"/>
                  </a:lnTo>
                  <a:lnTo>
                    <a:pt x="2344410" y="1865386"/>
                  </a:lnTo>
                  <a:lnTo>
                    <a:pt x="2374527" y="1873317"/>
                  </a:lnTo>
                  <a:lnTo>
                    <a:pt x="2403060" y="1828903"/>
                  </a:lnTo>
                  <a:lnTo>
                    <a:pt x="2431593" y="1852696"/>
                  </a:lnTo>
                  <a:lnTo>
                    <a:pt x="2464880" y="1878076"/>
                  </a:lnTo>
                  <a:lnTo>
                    <a:pt x="2493412" y="1857455"/>
                  </a:lnTo>
                  <a:lnTo>
                    <a:pt x="2521944" y="1901869"/>
                  </a:lnTo>
                  <a:lnTo>
                    <a:pt x="2552062" y="1832075"/>
                  </a:lnTo>
                  <a:lnTo>
                    <a:pt x="2583765" y="1890765"/>
                  </a:lnTo>
                  <a:lnTo>
                    <a:pt x="2613882" y="1865386"/>
                  </a:lnTo>
                  <a:lnTo>
                    <a:pt x="2642415" y="1898696"/>
                  </a:lnTo>
                  <a:lnTo>
                    <a:pt x="2670947" y="1844765"/>
                  </a:lnTo>
                  <a:lnTo>
                    <a:pt x="2699480" y="1911386"/>
                  </a:lnTo>
                  <a:lnTo>
                    <a:pt x="2732767" y="1906627"/>
                  </a:lnTo>
                  <a:lnTo>
                    <a:pt x="2761300" y="1878076"/>
                  </a:lnTo>
                  <a:lnTo>
                    <a:pt x="2791417" y="1927248"/>
                  </a:lnTo>
                  <a:lnTo>
                    <a:pt x="2819950" y="1932007"/>
                  </a:lnTo>
                  <a:lnTo>
                    <a:pt x="2848482" y="1881248"/>
                  </a:lnTo>
                  <a:lnTo>
                    <a:pt x="2881770" y="1955800"/>
                  </a:lnTo>
                  <a:lnTo>
                    <a:pt x="2910302" y="1901869"/>
                  </a:lnTo>
                  <a:lnTo>
                    <a:pt x="2938834" y="1857455"/>
                  </a:lnTo>
                  <a:lnTo>
                    <a:pt x="2968952" y="1911386"/>
                  </a:lnTo>
                  <a:lnTo>
                    <a:pt x="3000655" y="1881248"/>
                  </a:lnTo>
                  <a:lnTo>
                    <a:pt x="3030772" y="1886007"/>
                  </a:lnTo>
                  <a:lnTo>
                    <a:pt x="3059304" y="1911386"/>
                  </a:lnTo>
                  <a:lnTo>
                    <a:pt x="3087837" y="1922489"/>
                  </a:lnTo>
                  <a:lnTo>
                    <a:pt x="3116369" y="1852696"/>
                  </a:lnTo>
                  <a:lnTo>
                    <a:pt x="3149656" y="1947869"/>
                  </a:lnTo>
                  <a:lnTo>
                    <a:pt x="3178189" y="1914558"/>
                  </a:lnTo>
                  <a:lnTo>
                    <a:pt x="3187700" y="1914558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7" name="object 28">
              <a:extLst>
                <a:ext uri="{FF2B5EF4-FFF2-40B4-BE49-F238E27FC236}">
                  <a16:creationId xmlns:a16="http://schemas.microsoft.com/office/drawing/2014/main" id="{65320AA9-B36A-40C8-B9F0-CDFBF525E08A}"/>
                </a:ext>
              </a:extLst>
            </p:cNvPr>
            <p:cNvSpPr/>
            <p:nvPr/>
          </p:nvSpPr>
          <p:spPr>
            <a:xfrm>
              <a:off x="6756400" y="2095500"/>
              <a:ext cx="3213100" cy="1752600"/>
            </a:xfrm>
            <a:custGeom>
              <a:avLst/>
              <a:gdLst/>
              <a:ahLst/>
              <a:cxnLst/>
              <a:rect l="l" t="t" r="r" b="b"/>
              <a:pathLst>
                <a:path w="3213100" h="1752600">
                  <a:moveTo>
                    <a:pt x="0" y="0"/>
                  </a:moveTo>
                  <a:lnTo>
                    <a:pt x="7945" y="111427"/>
                  </a:lnTo>
                  <a:lnTo>
                    <a:pt x="38137" y="335875"/>
                  </a:lnTo>
                  <a:lnTo>
                    <a:pt x="71508" y="472772"/>
                  </a:lnTo>
                  <a:lnTo>
                    <a:pt x="100111" y="617628"/>
                  </a:lnTo>
                  <a:lnTo>
                    <a:pt x="128714" y="638321"/>
                  </a:lnTo>
                  <a:lnTo>
                    <a:pt x="157318" y="733831"/>
                  </a:lnTo>
                  <a:lnTo>
                    <a:pt x="185921" y="757709"/>
                  </a:lnTo>
                  <a:lnTo>
                    <a:pt x="219292" y="783178"/>
                  </a:lnTo>
                  <a:lnTo>
                    <a:pt x="249484" y="807055"/>
                  </a:lnTo>
                  <a:lnTo>
                    <a:pt x="278086" y="832524"/>
                  </a:lnTo>
                  <a:lnTo>
                    <a:pt x="306690" y="832524"/>
                  </a:lnTo>
                  <a:lnTo>
                    <a:pt x="335293" y="848443"/>
                  </a:lnTo>
                  <a:lnTo>
                    <a:pt x="368664" y="869136"/>
                  </a:lnTo>
                  <a:lnTo>
                    <a:pt x="397267" y="873912"/>
                  </a:lnTo>
                  <a:lnTo>
                    <a:pt x="427460" y="881871"/>
                  </a:lnTo>
                  <a:lnTo>
                    <a:pt x="456062" y="878687"/>
                  </a:lnTo>
                  <a:lnTo>
                    <a:pt x="489433" y="881871"/>
                  </a:lnTo>
                  <a:lnTo>
                    <a:pt x="518036" y="910524"/>
                  </a:lnTo>
                  <a:lnTo>
                    <a:pt x="546640" y="910524"/>
                  </a:lnTo>
                  <a:lnTo>
                    <a:pt x="575243" y="923258"/>
                  </a:lnTo>
                  <a:lnTo>
                    <a:pt x="605435" y="931217"/>
                  </a:lnTo>
                  <a:lnTo>
                    <a:pt x="637216" y="910524"/>
                  </a:lnTo>
                  <a:lnTo>
                    <a:pt x="667409" y="948728"/>
                  </a:lnTo>
                  <a:lnTo>
                    <a:pt x="696012" y="920075"/>
                  </a:lnTo>
                  <a:lnTo>
                    <a:pt x="724616" y="956687"/>
                  </a:lnTo>
                  <a:lnTo>
                    <a:pt x="753219" y="931217"/>
                  </a:lnTo>
                  <a:lnTo>
                    <a:pt x="786590" y="920075"/>
                  </a:lnTo>
                  <a:lnTo>
                    <a:pt x="815192" y="964646"/>
                  </a:lnTo>
                  <a:lnTo>
                    <a:pt x="845385" y="1391256"/>
                  </a:lnTo>
                  <a:lnTo>
                    <a:pt x="873988" y="1450153"/>
                  </a:lnTo>
                  <a:lnTo>
                    <a:pt x="902592" y="1481990"/>
                  </a:lnTo>
                  <a:lnTo>
                    <a:pt x="935962" y="1507459"/>
                  </a:lnTo>
                  <a:lnTo>
                    <a:pt x="964565" y="1499500"/>
                  </a:lnTo>
                  <a:lnTo>
                    <a:pt x="993168" y="1528153"/>
                  </a:lnTo>
                  <a:lnTo>
                    <a:pt x="1023362" y="1528153"/>
                  </a:lnTo>
                  <a:lnTo>
                    <a:pt x="1056732" y="1553622"/>
                  </a:lnTo>
                  <a:lnTo>
                    <a:pt x="1085335" y="1556806"/>
                  </a:lnTo>
                  <a:lnTo>
                    <a:pt x="1113938" y="1544071"/>
                  </a:lnTo>
                  <a:lnTo>
                    <a:pt x="1142542" y="1536112"/>
                  </a:lnTo>
                  <a:lnTo>
                    <a:pt x="1171145" y="1536112"/>
                  </a:lnTo>
                  <a:lnTo>
                    <a:pt x="1204516" y="1528153"/>
                  </a:lnTo>
                  <a:lnTo>
                    <a:pt x="1234708" y="1532928"/>
                  </a:lnTo>
                  <a:lnTo>
                    <a:pt x="1263311" y="1536112"/>
                  </a:lnTo>
                  <a:lnTo>
                    <a:pt x="1291914" y="1528153"/>
                  </a:lnTo>
                  <a:lnTo>
                    <a:pt x="1320517" y="1540887"/>
                  </a:lnTo>
                  <a:lnTo>
                    <a:pt x="1353888" y="1540887"/>
                  </a:lnTo>
                  <a:lnTo>
                    <a:pt x="1382491" y="1532928"/>
                  </a:lnTo>
                  <a:lnTo>
                    <a:pt x="1412684" y="1544071"/>
                  </a:lnTo>
                  <a:lnTo>
                    <a:pt x="1441286" y="1540887"/>
                  </a:lnTo>
                  <a:lnTo>
                    <a:pt x="1474657" y="1536112"/>
                  </a:lnTo>
                  <a:lnTo>
                    <a:pt x="1503260" y="1532928"/>
                  </a:lnTo>
                  <a:lnTo>
                    <a:pt x="1531864" y="1540887"/>
                  </a:lnTo>
                  <a:lnTo>
                    <a:pt x="1560467" y="1528153"/>
                  </a:lnTo>
                  <a:lnTo>
                    <a:pt x="1590660" y="1540887"/>
                  </a:lnTo>
                  <a:lnTo>
                    <a:pt x="1622440" y="1532928"/>
                  </a:lnTo>
                  <a:lnTo>
                    <a:pt x="1652633" y="1536112"/>
                  </a:lnTo>
                  <a:lnTo>
                    <a:pt x="1681236" y="1536112"/>
                  </a:lnTo>
                  <a:lnTo>
                    <a:pt x="1709840" y="1540887"/>
                  </a:lnTo>
                  <a:lnTo>
                    <a:pt x="1738443" y="1680968"/>
                  </a:lnTo>
                  <a:lnTo>
                    <a:pt x="1771814" y="1698478"/>
                  </a:lnTo>
                  <a:lnTo>
                    <a:pt x="1800416" y="1711213"/>
                  </a:lnTo>
                  <a:lnTo>
                    <a:pt x="1830609" y="1711213"/>
                  </a:lnTo>
                  <a:lnTo>
                    <a:pt x="1859212" y="1722355"/>
                  </a:lnTo>
                  <a:lnTo>
                    <a:pt x="1887816" y="1722355"/>
                  </a:lnTo>
                  <a:lnTo>
                    <a:pt x="1921186" y="1727131"/>
                  </a:lnTo>
                  <a:lnTo>
                    <a:pt x="1949790" y="1727131"/>
                  </a:lnTo>
                  <a:lnTo>
                    <a:pt x="1978392" y="1731906"/>
                  </a:lnTo>
                  <a:lnTo>
                    <a:pt x="2008585" y="1731906"/>
                  </a:lnTo>
                  <a:lnTo>
                    <a:pt x="2040366" y="1727131"/>
                  </a:lnTo>
                  <a:lnTo>
                    <a:pt x="2070559" y="1731906"/>
                  </a:lnTo>
                  <a:lnTo>
                    <a:pt x="2099162" y="1739865"/>
                  </a:lnTo>
                  <a:lnTo>
                    <a:pt x="2127765" y="1739865"/>
                  </a:lnTo>
                  <a:lnTo>
                    <a:pt x="2156368" y="1739865"/>
                  </a:lnTo>
                  <a:lnTo>
                    <a:pt x="2189738" y="1747824"/>
                  </a:lnTo>
                  <a:lnTo>
                    <a:pt x="2218342" y="1743049"/>
                  </a:lnTo>
                  <a:lnTo>
                    <a:pt x="2248534" y="1731906"/>
                  </a:lnTo>
                  <a:lnTo>
                    <a:pt x="2277138" y="1747824"/>
                  </a:lnTo>
                  <a:lnTo>
                    <a:pt x="2305741" y="1743049"/>
                  </a:lnTo>
                  <a:lnTo>
                    <a:pt x="2339112" y="1747824"/>
                  </a:lnTo>
                  <a:lnTo>
                    <a:pt x="2367715" y="1747824"/>
                  </a:lnTo>
                  <a:lnTo>
                    <a:pt x="2397907" y="1747824"/>
                  </a:lnTo>
                  <a:lnTo>
                    <a:pt x="2426510" y="1747824"/>
                  </a:lnTo>
                  <a:lnTo>
                    <a:pt x="2455114" y="1752600"/>
                  </a:lnTo>
                  <a:lnTo>
                    <a:pt x="2488484" y="1739865"/>
                  </a:lnTo>
                  <a:lnTo>
                    <a:pt x="2517088" y="1747824"/>
                  </a:lnTo>
                  <a:lnTo>
                    <a:pt x="2545690" y="1747824"/>
                  </a:lnTo>
                  <a:lnTo>
                    <a:pt x="2575883" y="1752600"/>
                  </a:lnTo>
                  <a:lnTo>
                    <a:pt x="2607664" y="1747824"/>
                  </a:lnTo>
                  <a:lnTo>
                    <a:pt x="2637857" y="1752600"/>
                  </a:lnTo>
                  <a:lnTo>
                    <a:pt x="2666460" y="1743049"/>
                  </a:lnTo>
                  <a:lnTo>
                    <a:pt x="2695064" y="1747824"/>
                  </a:lnTo>
                  <a:lnTo>
                    <a:pt x="2723666" y="1739865"/>
                  </a:lnTo>
                  <a:lnTo>
                    <a:pt x="2757037" y="1747824"/>
                  </a:lnTo>
                  <a:lnTo>
                    <a:pt x="2785640" y="1752600"/>
                  </a:lnTo>
                  <a:lnTo>
                    <a:pt x="2815833" y="1747824"/>
                  </a:lnTo>
                  <a:lnTo>
                    <a:pt x="2844436" y="1743049"/>
                  </a:lnTo>
                  <a:lnTo>
                    <a:pt x="2873039" y="1743049"/>
                  </a:lnTo>
                  <a:lnTo>
                    <a:pt x="2906410" y="1743049"/>
                  </a:lnTo>
                  <a:lnTo>
                    <a:pt x="2935013" y="1752600"/>
                  </a:lnTo>
                  <a:lnTo>
                    <a:pt x="2963616" y="1743049"/>
                  </a:lnTo>
                  <a:lnTo>
                    <a:pt x="2993808" y="1747824"/>
                  </a:lnTo>
                  <a:lnTo>
                    <a:pt x="3025590" y="1747824"/>
                  </a:lnTo>
                  <a:lnTo>
                    <a:pt x="3055782" y="1747824"/>
                  </a:lnTo>
                  <a:lnTo>
                    <a:pt x="3084386" y="1747824"/>
                  </a:lnTo>
                  <a:lnTo>
                    <a:pt x="3112988" y="1747824"/>
                  </a:lnTo>
                  <a:lnTo>
                    <a:pt x="3141592" y="1743049"/>
                  </a:lnTo>
                  <a:lnTo>
                    <a:pt x="3174962" y="1743049"/>
                  </a:lnTo>
                  <a:lnTo>
                    <a:pt x="3203566" y="1743049"/>
                  </a:lnTo>
                  <a:lnTo>
                    <a:pt x="3213100" y="1747824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8" name="object 29">
              <a:extLst>
                <a:ext uri="{FF2B5EF4-FFF2-40B4-BE49-F238E27FC236}">
                  <a16:creationId xmlns:a16="http://schemas.microsoft.com/office/drawing/2014/main" id="{654300BE-937A-4B5E-973C-FD1B660AF815}"/>
                </a:ext>
              </a:extLst>
            </p:cNvPr>
            <p:cNvSpPr txBox="1"/>
            <p:nvPr/>
          </p:nvSpPr>
          <p:spPr>
            <a:xfrm>
              <a:off x="6369843" y="2938135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19" name="object 30">
              <a:extLst>
                <a:ext uri="{FF2B5EF4-FFF2-40B4-BE49-F238E27FC236}">
                  <a16:creationId xmlns:a16="http://schemas.microsoft.com/office/drawing/2014/main" id="{871827EB-3F82-4FD1-B03C-987D36A9A2D3}"/>
                </a:ext>
              </a:extLst>
            </p:cNvPr>
            <p:cNvSpPr/>
            <p:nvPr/>
          </p:nvSpPr>
          <p:spPr>
            <a:xfrm>
              <a:off x="6705600" y="3860800"/>
              <a:ext cx="863600" cy="368300"/>
            </a:xfrm>
            <a:custGeom>
              <a:avLst/>
              <a:gdLst/>
              <a:ahLst/>
              <a:cxnLst/>
              <a:rect l="l" t="t" r="r" b="b"/>
              <a:pathLst>
                <a:path w="863600" h="368300">
                  <a:moveTo>
                    <a:pt x="0" y="0"/>
                  </a:moveTo>
                  <a:lnTo>
                    <a:pt x="863600" y="0"/>
                  </a:lnTo>
                  <a:lnTo>
                    <a:pt x="863600" y="368300"/>
                  </a:lnTo>
                  <a:lnTo>
                    <a:pt x="0" y="368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0" name="object 31">
              <a:extLst>
                <a:ext uri="{FF2B5EF4-FFF2-40B4-BE49-F238E27FC236}">
                  <a16:creationId xmlns:a16="http://schemas.microsoft.com/office/drawing/2014/main" id="{8EE5BD07-57DC-4A7C-A3F5-4F8FEF4A1A06}"/>
                </a:ext>
              </a:extLst>
            </p:cNvPr>
            <p:cNvSpPr/>
            <p:nvPr/>
          </p:nvSpPr>
          <p:spPr>
            <a:xfrm>
              <a:off x="6711950" y="3867150"/>
              <a:ext cx="863600" cy="368300"/>
            </a:xfrm>
            <a:custGeom>
              <a:avLst/>
              <a:gdLst/>
              <a:ahLst/>
              <a:cxnLst/>
              <a:rect l="l" t="t" r="r" b="b"/>
              <a:pathLst>
                <a:path w="863600" h="368300">
                  <a:moveTo>
                    <a:pt x="0" y="0"/>
                  </a:moveTo>
                  <a:lnTo>
                    <a:pt x="863600" y="0"/>
                  </a:lnTo>
                  <a:lnTo>
                    <a:pt x="863600" y="368300"/>
                  </a:lnTo>
                  <a:lnTo>
                    <a:pt x="0" y="3683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1" name="object 32">
              <a:extLst>
                <a:ext uri="{FF2B5EF4-FFF2-40B4-BE49-F238E27FC236}">
                  <a16:creationId xmlns:a16="http://schemas.microsoft.com/office/drawing/2014/main" id="{511198CC-F236-48A0-9C86-0BE6A065F4BA}"/>
                </a:ext>
              </a:extLst>
            </p:cNvPr>
            <p:cNvSpPr/>
            <p:nvPr/>
          </p:nvSpPr>
          <p:spPr>
            <a:xfrm>
              <a:off x="6711950" y="3867150"/>
              <a:ext cx="863600" cy="0"/>
            </a:xfrm>
            <a:custGeom>
              <a:avLst/>
              <a:gdLst/>
              <a:ahLst/>
              <a:cxnLst/>
              <a:rect l="l" t="t" r="r" b="b"/>
              <a:pathLst>
                <a:path w="863600">
                  <a:moveTo>
                    <a:pt x="0" y="0"/>
                  </a:moveTo>
                  <a:lnTo>
                    <a:pt x="8636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2" name="object 33">
              <a:extLst>
                <a:ext uri="{FF2B5EF4-FFF2-40B4-BE49-F238E27FC236}">
                  <a16:creationId xmlns:a16="http://schemas.microsoft.com/office/drawing/2014/main" id="{34949999-5704-41E5-9FC2-D75B32D9F5A0}"/>
                </a:ext>
              </a:extLst>
            </p:cNvPr>
            <p:cNvSpPr/>
            <p:nvPr/>
          </p:nvSpPr>
          <p:spPr>
            <a:xfrm>
              <a:off x="6711950" y="4235450"/>
              <a:ext cx="863600" cy="0"/>
            </a:xfrm>
            <a:custGeom>
              <a:avLst/>
              <a:gdLst/>
              <a:ahLst/>
              <a:cxnLst/>
              <a:rect l="l" t="t" r="r" b="b"/>
              <a:pathLst>
                <a:path w="863600">
                  <a:moveTo>
                    <a:pt x="0" y="0"/>
                  </a:moveTo>
                  <a:lnTo>
                    <a:pt x="8636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3" name="object 34">
              <a:extLst>
                <a:ext uri="{FF2B5EF4-FFF2-40B4-BE49-F238E27FC236}">
                  <a16:creationId xmlns:a16="http://schemas.microsoft.com/office/drawing/2014/main" id="{C08899C9-D836-4A07-8670-4539270C5125}"/>
                </a:ext>
              </a:extLst>
            </p:cNvPr>
            <p:cNvSpPr/>
            <p:nvPr/>
          </p:nvSpPr>
          <p:spPr>
            <a:xfrm>
              <a:off x="7575550" y="38671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4" name="object 35">
              <a:extLst>
                <a:ext uri="{FF2B5EF4-FFF2-40B4-BE49-F238E27FC236}">
                  <a16:creationId xmlns:a16="http://schemas.microsoft.com/office/drawing/2014/main" id="{D1A2F3BF-C0EB-4DE3-A726-BAF17F6B83AF}"/>
                </a:ext>
              </a:extLst>
            </p:cNvPr>
            <p:cNvSpPr/>
            <p:nvPr/>
          </p:nvSpPr>
          <p:spPr>
            <a:xfrm>
              <a:off x="6711950" y="38671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5" name="object 36">
              <a:extLst>
                <a:ext uri="{FF2B5EF4-FFF2-40B4-BE49-F238E27FC236}">
                  <a16:creationId xmlns:a16="http://schemas.microsoft.com/office/drawing/2014/main" id="{BA65B4C1-EE61-46E7-ADDF-1770AEEC3D17}"/>
                </a:ext>
              </a:extLst>
            </p:cNvPr>
            <p:cNvSpPr/>
            <p:nvPr/>
          </p:nvSpPr>
          <p:spPr>
            <a:xfrm>
              <a:off x="6743700" y="39497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6" name="object 37">
              <a:extLst>
                <a:ext uri="{FF2B5EF4-FFF2-40B4-BE49-F238E27FC236}">
                  <a16:creationId xmlns:a16="http://schemas.microsoft.com/office/drawing/2014/main" id="{5B2456E4-DEA8-4B41-B3FD-99B9ACD58BFF}"/>
                </a:ext>
              </a:extLst>
            </p:cNvPr>
            <p:cNvSpPr txBox="1"/>
            <p:nvPr/>
          </p:nvSpPr>
          <p:spPr>
            <a:xfrm>
              <a:off x="6911975" y="3876569"/>
              <a:ext cx="635635" cy="35750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100" spc="-45" dirty="0">
                  <a:latin typeface="Times New Roman"/>
                  <a:cs typeface="Times New Roman"/>
                </a:rPr>
                <a:t>R</a:t>
              </a:r>
              <a:r>
                <a:rPr sz="1100" spc="5" dirty="0">
                  <a:latin typeface="Times New Roman"/>
                  <a:cs typeface="Times New Roman"/>
                </a:rPr>
                <a:t>e</a:t>
              </a:r>
              <a:r>
                <a:rPr sz="1100" spc="-30" dirty="0">
                  <a:latin typeface="Times New Roman"/>
                  <a:cs typeface="Times New Roman"/>
                </a:rPr>
                <a:t>s</a:t>
              </a:r>
              <a:r>
                <a:rPr sz="1100" spc="5" dirty="0">
                  <a:latin typeface="Times New Roman"/>
                  <a:cs typeface="Times New Roman"/>
                </a:rPr>
                <a:t>Ne</a:t>
              </a:r>
              <a:r>
                <a:rPr sz="1100" spc="-15" dirty="0">
                  <a:latin typeface="Times New Roman"/>
                  <a:cs typeface="Times New Roman"/>
                </a:rPr>
                <a:t>t</a:t>
              </a:r>
              <a:r>
                <a:rPr sz="1100" spc="30" dirty="0">
                  <a:latin typeface="Times New Roman"/>
                  <a:cs typeface="Times New Roman"/>
                </a:rPr>
                <a:t>-</a:t>
              </a:r>
              <a:r>
                <a:rPr sz="1100" spc="50" dirty="0">
                  <a:latin typeface="Times New Roman"/>
                  <a:cs typeface="Times New Roman"/>
                </a:rPr>
                <a:t>18</a:t>
              </a:r>
              <a:endParaRPr sz="1100">
                <a:latin typeface="Times New Roman"/>
                <a:cs typeface="Times New Roman"/>
              </a:endParaRPr>
            </a:p>
            <a:p>
              <a:pPr marL="12700">
                <a:lnSpc>
                  <a:spcPct val="100000"/>
                </a:lnSpc>
                <a:spcBef>
                  <a:spcPts val="80"/>
                </a:spcBef>
              </a:pPr>
              <a:r>
                <a:rPr sz="1100" spc="-45" dirty="0">
                  <a:latin typeface="Times New Roman"/>
                  <a:cs typeface="Times New Roman"/>
                </a:rPr>
                <a:t>R</a:t>
              </a:r>
              <a:r>
                <a:rPr sz="1100" spc="5" dirty="0">
                  <a:latin typeface="Times New Roman"/>
                  <a:cs typeface="Times New Roman"/>
                </a:rPr>
                <a:t>e</a:t>
              </a:r>
              <a:r>
                <a:rPr sz="1100" spc="-30" dirty="0">
                  <a:latin typeface="Times New Roman"/>
                  <a:cs typeface="Times New Roman"/>
                </a:rPr>
                <a:t>s</a:t>
              </a:r>
              <a:r>
                <a:rPr sz="1100" spc="5" dirty="0">
                  <a:latin typeface="Times New Roman"/>
                  <a:cs typeface="Times New Roman"/>
                </a:rPr>
                <a:t>Ne</a:t>
              </a:r>
              <a:r>
                <a:rPr sz="1100" spc="-15" dirty="0">
                  <a:latin typeface="Times New Roman"/>
                  <a:cs typeface="Times New Roman"/>
                </a:rPr>
                <a:t>t</a:t>
              </a:r>
              <a:r>
                <a:rPr sz="1100" spc="30" dirty="0">
                  <a:latin typeface="Times New Roman"/>
                  <a:cs typeface="Times New Roman"/>
                </a:rPr>
                <a:t>-</a:t>
              </a:r>
              <a:r>
                <a:rPr sz="1100" spc="50" dirty="0">
                  <a:latin typeface="Times New Roman"/>
                  <a:cs typeface="Times New Roman"/>
                </a:rPr>
                <a:t>34</a:t>
              </a:r>
              <a:endParaRPr sz="1100">
                <a:latin typeface="Times New Roman"/>
                <a:cs typeface="Times New Roman"/>
              </a:endParaRPr>
            </a:p>
          </p:txBody>
        </p:sp>
        <p:sp>
          <p:nvSpPr>
            <p:cNvPr id="227" name="object 38">
              <a:extLst>
                <a:ext uri="{FF2B5EF4-FFF2-40B4-BE49-F238E27FC236}">
                  <a16:creationId xmlns:a16="http://schemas.microsoft.com/office/drawing/2014/main" id="{40BAFB85-BBD4-42A1-9C13-C682F9F4D7AB}"/>
                </a:ext>
              </a:extLst>
            </p:cNvPr>
            <p:cNvSpPr/>
            <p:nvPr/>
          </p:nvSpPr>
          <p:spPr>
            <a:xfrm>
              <a:off x="6743700" y="41275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8" name="object 39">
              <a:extLst>
                <a:ext uri="{FF2B5EF4-FFF2-40B4-BE49-F238E27FC236}">
                  <a16:creationId xmlns:a16="http://schemas.microsoft.com/office/drawing/2014/main" id="{4B2DC48B-D203-4A59-B08B-26EFA888CB73}"/>
                </a:ext>
              </a:extLst>
            </p:cNvPr>
            <p:cNvSpPr/>
            <p:nvPr/>
          </p:nvSpPr>
          <p:spPr>
            <a:xfrm>
              <a:off x="1238250" y="42862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9" name="object 40">
              <a:extLst>
                <a:ext uri="{FF2B5EF4-FFF2-40B4-BE49-F238E27FC236}">
                  <a16:creationId xmlns:a16="http://schemas.microsoft.com/office/drawing/2014/main" id="{A872B201-2C27-4CA0-AE05-42C0C368243B}"/>
                </a:ext>
              </a:extLst>
            </p:cNvPr>
            <p:cNvSpPr/>
            <p:nvPr/>
          </p:nvSpPr>
          <p:spPr>
            <a:xfrm>
              <a:off x="1238250" y="37909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0" name="object 41">
              <a:extLst>
                <a:ext uri="{FF2B5EF4-FFF2-40B4-BE49-F238E27FC236}">
                  <a16:creationId xmlns:a16="http://schemas.microsoft.com/office/drawing/2014/main" id="{F0A9BA12-80C5-4673-AA88-07E49A03CCE1}"/>
                </a:ext>
              </a:extLst>
            </p:cNvPr>
            <p:cNvSpPr/>
            <p:nvPr/>
          </p:nvSpPr>
          <p:spPr>
            <a:xfrm>
              <a:off x="1238250" y="32829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1" name="object 42">
              <a:extLst>
                <a:ext uri="{FF2B5EF4-FFF2-40B4-BE49-F238E27FC236}">
                  <a16:creationId xmlns:a16="http://schemas.microsoft.com/office/drawing/2014/main" id="{30CC7339-9D83-415E-8C1C-D8A6B9074D70}"/>
                </a:ext>
              </a:extLst>
            </p:cNvPr>
            <p:cNvSpPr/>
            <p:nvPr/>
          </p:nvSpPr>
          <p:spPr>
            <a:xfrm>
              <a:off x="1238250" y="27876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2" name="object 43">
              <a:extLst>
                <a:ext uri="{FF2B5EF4-FFF2-40B4-BE49-F238E27FC236}">
                  <a16:creationId xmlns:a16="http://schemas.microsoft.com/office/drawing/2014/main" id="{3A988170-E516-4B3C-AE64-0BE402EC2819}"/>
                </a:ext>
              </a:extLst>
            </p:cNvPr>
            <p:cNvSpPr/>
            <p:nvPr/>
          </p:nvSpPr>
          <p:spPr>
            <a:xfrm>
              <a:off x="1238250" y="2279650"/>
              <a:ext cx="3289300" cy="0"/>
            </a:xfrm>
            <a:custGeom>
              <a:avLst/>
              <a:gdLst/>
              <a:ahLst/>
              <a:cxnLst/>
              <a:rect l="l" t="t" r="r" b="b"/>
              <a:pathLst>
                <a:path w="3289300">
                  <a:moveTo>
                    <a:pt x="0" y="0"/>
                  </a:moveTo>
                  <a:lnTo>
                    <a:pt x="32893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3" name="object 44">
              <a:extLst>
                <a:ext uri="{FF2B5EF4-FFF2-40B4-BE49-F238E27FC236}">
                  <a16:creationId xmlns:a16="http://schemas.microsoft.com/office/drawing/2014/main" id="{7F8E1708-C25C-45E5-8535-1A5D09657D90}"/>
                </a:ext>
              </a:extLst>
            </p:cNvPr>
            <p:cNvSpPr/>
            <p:nvPr/>
          </p:nvSpPr>
          <p:spPr>
            <a:xfrm>
              <a:off x="1238250" y="2139950"/>
              <a:ext cx="0" cy="2146300"/>
            </a:xfrm>
            <a:custGeom>
              <a:avLst/>
              <a:gdLst/>
              <a:ahLst/>
              <a:cxnLst/>
              <a:rect l="l" t="t" r="r" b="b"/>
              <a:pathLst>
                <a:path h="2146300">
                  <a:moveTo>
                    <a:pt x="0" y="0"/>
                  </a:moveTo>
                  <a:lnTo>
                    <a:pt x="0" y="2146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4" name="object 45">
              <a:extLst>
                <a:ext uri="{FF2B5EF4-FFF2-40B4-BE49-F238E27FC236}">
                  <a16:creationId xmlns:a16="http://schemas.microsoft.com/office/drawing/2014/main" id="{BCCACC5C-94AB-4844-90A2-E0E53C56E5A8}"/>
                </a:ext>
              </a:extLst>
            </p:cNvPr>
            <p:cNvSpPr txBox="1"/>
            <p:nvPr/>
          </p:nvSpPr>
          <p:spPr>
            <a:xfrm>
              <a:off x="1188548" y="4298846"/>
              <a:ext cx="889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35" name="object 46">
              <a:extLst>
                <a:ext uri="{FF2B5EF4-FFF2-40B4-BE49-F238E27FC236}">
                  <a16:creationId xmlns:a16="http://schemas.microsoft.com/office/drawing/2014/main" id="{AAD61F26-D865-45F2-809E-251B9174134C}"/>
                </a:ext>
              </a:extLst>
            </p:cNvPr>
            <p:cNvSpPr/>
            <p:nvPr/>
          </p:nvSpPr>
          <p:spPr>
            <a:xfrm>
              <a:off x="18288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6" name="object 47">
              <a:extLst>
                <a:ext uri="{FF2B5EF4-FFF2-40B4-BE49-F238E27FC236}">
                  <a16:creationId xmlns:a16="http://schemas.microsoft.com/office/drawing/2014/main" id="{A8C194C0-EECE-4F5A-B9B6-967541092E6C}"/>
                </a:ext>
              </a:extLst>
            </p:cNvPr>
            <p:cNvSpPr txBox="1"/>
            <p:nvPr/>
          </p:nvSpPr>
          <p:spPr>
            <a:xfrm>
              <a:off x="1755287" y="429884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10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37" name="object 48">
              <a:extLst>
                <a:ext uri="{FF2B5EF4-FFF2-40B4-BE49-F238E27FC236}">
                  <a16:creationId xmlns:a16="http://schemas.microsoft.com/office/drawing/2014/main" id="{EBB38026-0080-44F4-8A4B-8EC40B141782}"/>
                </a:ext>
              </a:extLst>
            </p:cNvPr>
            <p:cNvSpPr/>
            <p:nvPr/>
          </p:nvSpPr>
          <p:spPr>
            <a:xfrm>
              <a:off x="24257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8" name="object 49">
              <a:extLst>
                <a:ext uri="{FF2B5EF4-FFF2-40B4-BE49-F238E27FC236}">
                  <a16:creationId xmlns:a16="http://schemas.microsoft.com/office/drawing/2014/main" id="{196655DA-B875-4B00-9C50-BC90132DBD61}"/>
                </a:ext>
              </a:extLst>
            </p:cNvPr>
            <p:cNvSpPr txBox="1"/>
            <p:nvPr/>
          </p:nvSpPr>
          <p:spPr>
            <a:xfrm>
              <a:off x="2350598" y="429884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39" name="object 50">
              <a:extLst>
                <a:ext uri="{FF2B5EF4-FFF2-40B4-BE49-F238E27FC236}">
                  <a16:creationId xmlns:a16="http://schemas.microsoft.com/office/drawing/2014/main" id="{B2A9971F-F44E-4682-813D-E3FB4C3B1EC1}"/>
                </a:ext>
              </a:extLst>
            </p:cNvPr>
            <p:cNvSpPr/>
            <p:nvPr/>
          </p:nvSpPr>
          <p:spPr>
            <a:xfrm>
              <a:off x="30226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0" name="object 51">
              <a:extLst>
                <a:ext uri="{FF2B5EF4-FFF2-40B4-BE49-F238E27FC236}">
                  <a16:creationId xmlns:a16="http://schemas.microsoft.com/office/drawing/2014/main" id="{919DD441-9F31-430C-A44D-3C0F4FB0E549}"/>
                </a:ext>
              </a:extLst>
            </p:cNvPr>
            <p:cNvSpPr/>
            <p:nvPr/>
          </p:nvSpPr>
          <p:spPr>
            <a:xfrm>
              <a:off x="36195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1" name="object 52">
              <a:extLst>
                <a:ext uri="{FF2B5EF4-FFF2-40B4-BE49-F238E27FC236}">
                  <a16:creationId xmlns:a16="http://schemas.microsoft.com/office/drawing/2014/main" id="{6A56AD58-4DF0-4BAF-A155-B9DFE2D910EB}"/>
                </a:ext>
              </a:extLst>
            </p:cNvPr>
            <p:cNvSpPr/>
            <p:nvPr/>
          </p:nvSpPr>
          <p:spPr>
            <a:xfrm>
              <a:off x="4216400" y="42735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2" name="object 53">
              <a:extLst>
                <a:ext uri="{FF2B5EF4-FFF2-40B4-BE49-F238E27FC236}">
                  <a16:creationId xmlns:a16="http://schemas.microsoft.com/office/drawing/2014/main" id="{FF7EFB21-0205-4DD9-85E5-34F6CE3D646D}"/>
                </a:ext>
              </a:extLst>
            </p:cNvPr>
            <p:cNvSpPr txBox="1"/>
            <p:nvPr/>
          </p:nvSpPr>
          <p:spPr>
            <a:xfrm>
              <a:off x="2615712" y="4298846"/>
              <a:ext cx="512445" cy="2889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37465" algn="r">
                <a:lnSpc>
                  <a:spcPts val="1185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  <a:p>
              <a:pPr marR="12700" algn="r">
                <a:lnSpc>
                  <a:spcPts val="990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3" name="object 54">
              <a:extLst>
                <a:ext uri="{FF2B5EF4-FFF2-40B4-BE49-F238E27FC236}">
                  <a16:creationId xmlns:a16="http://schemas.microsoft.com/office/drawing/2014/main" id="{DE0A3E30-2DF0-40F0-B1D0-2D2D6B8D26E6}"/>
                </a:ext>
              </a:extLst>
            </p:cNvPr>
            <p:cNvSpPr txBox="1"/>
            <p:nvPr/>
          </p:nvSpPr>
          <p:spPr>
            <a:xfrm>
              <a:off x="3545987" y="429884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4" name="object 55">
              <a:extLst>
                <a:ext uri="{FF2B5EF4-FFF2-40B4-BE49-F238E27FC236}">
                  <a16:creationId xmlns:a16="http://schemas.microsoft.com/office/drawing/2014/main" id="{ACC47FEE-76D7-4657-8895-5CD052170375}"/>
                </a:ext>
              </a:extLst>
            </p:cNvPr>
            <p:cNvSpPr txBox="1"/>
            <p:nvPr/>
          </p:nvSpPr>
          <p:spPr>
            <a:xfrm>
              <a:off x="4141298" y="429884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5" name="object 56">
              <a:extLst>
                <a:ext uri="{FF2B5EF4-FFF2-40B4-BE49-F238E27FC236}">
                  <a16:creationId xmlns:a16="http://schemas.microsoft.com/office/drawing/2014/main" id="{161D6659-6EAA-4E5A-A23E-61EB63676E89}"/>
                </a:ext>
              </a:extLst>
            </p:cNvPr>
            <p:cNvSpPr txBox="1"/>
            <p:nvPr/>
          </p:nvSpPr>
          <p:spPr>
            <a:xfrm>
              <a:off x="1080598" y="4216296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6" name="object 57">
              <a:extLst>
                <a:ext uri="{FF2B5EF4-FFF2-40B4-BE49-F238E27FC236}">
                  <a16:creationId xmlns:a16="http://schemas.microsoft.com/office/drawing/2014/main" id="{46B7DA7F-CC99-42EC-943C-ED153A7361C1}"/>
                </a:ext>
              </a:extLst>
            </p:cNvPr>
            <p:cNvSpPr txBox="1"/>
            <p:nvPr/>
          </p:nvSpPr>
          <p:spPr>
            <a:xfrm>
              <a:off x="1080598" y="3711471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7" name="object 58">
              <a:extLst>
                <a:ext uri="{FF2B5EF4-FFF2-40B4-BE49-F238E27FC236}">
                  <a16:creationId xmlns:a16="http://schemas.microsoft.com/office/drawing/2014/main" id="{61F85E4C-C057-464E-B734-787A93FF4559}"/>
                </a:ext>
              </a:extLst>
            </p:cNvPr>
            <p:cNvSpPr txBox="1"/>
            <p:nvPr/>
          </p:nvSpPr>
          <p:spPr>
            <a:xfrm>
              <a:off x="1080598" y="3212995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8" name="object 59">
              <a:extLst>
                <a:ext uri="{FF2B5EF4-FFF2-40B4-BE49-F238E27FC236}">
                  <a16:creationId xmlns:a16="http://schemas.microsoft.com/office/drawing/2014/main" id="{27C2A791-4296-47F9-A220-774996555D3E}"/>
                </a:ext>
              </a:extLst>
            </p:cNvPr>
            <p:cNvSpPr txBox="1"/>
            <p:nvPr/>
          </p:nvSpPr>
          <p:spPr>
            <a:xfrm>
              <a:off x="1080598" y="2708170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49" name="object 60">
              <a:extLst>
                <a:ext uri="{FF2B5EF4-FFF2-40B4-BE49-F238E27FC236}">
                  <a16:creationId xmlns:a16="http://schemas.microsoft.com/office/drawing/2014/main" id="{C358782A-F9FC-4F97-AED9-D08FEEF2C357}"/>
                </a:ext>
              </a:extLst>
            </p:cNvPr>
            <p:cNvSpPr txBox="1"/>
            <p:nvPr/>
          </p:nvSpPr>
          <p:spPr>
            <a:xfrm>
              <a:off x="1080598" y="2209695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60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50" name="object 61">
              <a:extLst>
                <a:ext uri="{FF2B5EF4-FFF2-40B4-BE49-F238E27FC236}">
                  <a16:creationId xmlns:a16="http://schemas.microsoft.com/office/drawing/2014/main" id="{596C8B6C-8D03-4F9F-B5B4-A1F00DECA55B}"/>
                </a:ext>
              </a:extLst>
            </p:cNvPr>
            <p:cNvSpPr/>
            <p:nvPr/>
          </p:nvSpPr>
          <p:spPr>
            <a:xfrm>
              <a:off x="1377950" y="2139950"/>
              <a:ext cx="3149600" cy="1651000"/>
            </a:xfrm>
            <a:custGeom>
              <a:avLst/>
              <a:gdLst/>
              <a:ahLst/>
              <a:cxnLst/>
              <a:rect l="l" t="t" r="r" b="b"/>
              <a:pathLst>
                <a:path w="3149600" h="1651000">
                  <a:moveTo>
                    <a:pt x="0" y="0"/>
                  </a:moveTo>
                  <a:lnTo>
                    <a:pt x="12693" y="33305"/>
                  </a:lnTo>
                  <a:lnTo>
                    <a:pt x="41254" y="33305"/>
                  </a:lnTo>
                  <a:lnTo>
                    <a:pt x="69814" y="99916"/>
                  </a:lnTo>
                  <a:lnTo>
                    <a:pt x="98375" y="169699"/>
                  </a:lnTo>
                  <a:lnTo>
                    <a:pt x="126936" y="172871"/>
                  </a:lnTo>
                  <a:lnTo>
                    <a:pt x="160256" y="203004"/>
                  </a:lnTo>
                  <a:lnTo>
                    <a:pt x="190404" y="226794"/>
                  </a:lnTo>
                  <a:lnTo>
                    <a:pt x="218964" y="206176"/>
                  </a:lnTo>
                  <a:lnTo>
                    <a:pt x="247525" y="293405"/>
                  </a:lnTo>
                  <a:lnTo>
                    <a:pt x="276085" y="321952"/>
                  </a:lnTo>
                  <a:lnTo>
                    <a:pt x="309406" y="429799"/>
                  </a:lnTo>
                  <a:lnTo>
                    <a:pt x="337967" y="360016"/>
                  </a:lnTo>
                  <a:lnTo>
                    <a:pt x="368114" y="293405"/>
                  </a:lnTo>
                  <a:lnTo>
                    <a:pt x="396675" y="334640"/>
                  </a:lnTo>
                  <a:lnTo>
                    <a:pt x="429995" y="380634"/>
                  </a:lnTo>
                  <a:lnTo>
                    <a:pt x="458556" y="321952"/>
                  </a:lnTo>
                  <a:lnTo>
                    <a:pt x="487117" y="360016"/>
                  </a:lnTo>
                  <a:lnTo>
                    <a:pt x="515677" y="367946"/>
                  </a:lnTo>
                  <a:lnTo>
                    <a:pt x="545824" y="293405"/>
                  </a:lnTo>
                  <a:lnTo>
                    <a:pt x="577558" y="380634"/>
                  </a:lnTo>
                  <a:lnTo>
                    <a:pt x="607706" y="363188"/>
                  </a:lnTo>
                  <a:lnTo>
                    <a:pt x="636266" y="318780"/>
                  </a:lnTo>
                  <a:lnTo>
                    <a:pt x="664827" y="388563"/>
                  </a:lnTo>
                  <a:lnTo>
                    <a:pt x="693388" y="383806"/>
                  </a:lnTo>
                  <a:lnTo>
                    <a:pt x="726708" y="360016"/>
                  </a:lnTo>
                  <a:lnTo>
                    <a:pt x="755269" y="432971"/>
                  </a:lnTo>
                  <a:lnTo>
                    <a:pt x="785416" y="965858"/>
                  </a:lnTo>
                  <a:lnTo>
                    <a:pt x="813977" y="1022954"/>
                  </a:lnTo>
                  <a:lnTo>
                    <a:pt x="842537" y="986476"/>
                  </a:lnTo>
                  <a:lnTo>
                    <a:pt x="875858" y="1138730"/>
                  </a:lnTo>
                  <a:lnTo>
                    <a:pt x="904419" y="1114940"/>
                  </a:lnTo>
                  <a:lnTo>
                    <a:pt x="932979" y="1110183"/>
                  </a:lnTo>
                  <a:lnTo>
                    <a:pt x="963127" y="1179966"/>
                  </a:lnTo>
                  <a:lnTo>
                    <a:pt x="996447" y="1084807"/>
                  </a:lnTo>
                  <a:lnTo>
                    <a:pt x="1025008" y="1118112"/>
                  </a:lnTo>
                  <a:lnTo>
                    <a:pt x="1053569" y="1172035"/>
                  </a:lnTo>
                  <a:lnTo>
                    <a:pt x="1082130" y="1043572"/>
                  </a:lnTo>
                  <a:lnTo>
                    <a:pt x="1110690" y="1179966"/>
                  </a:lnTo>
                  <a:lnTo>
                    <a:pt x="1144011" y="1076877"/>
                  </a:lnTo>
                  <a:lnTo>
                    <a:pt x="1174158" y="1143488"/>
                  </a:lnTo>
                  <a:lnTo>
                    <a:pt x="1202719" y="1135558"/>
                  </a:lnTo>
                  <a:lnTo>
                    <a:pt x="1231279" y="1114940"/>
                  </a:lnTo>
                  <a:lnTo>
                    <a:pt x="1259840" y="1126042"/>
                  </a:lnTo>
                  <a:lnTo>
                    <a:pt x="1293161" y="1135558"/>
                  </a:lnTo>
                  <a:lnTo>
                    <a:pt x="1321721" y="1105425"/>
                  </a:lnTo>
                  <a:lnTo>
                    <a:pt x="1351869" y="1102252"/>
                  </a:lnTo>
                  <a:lnTo>
                    <a:pt x="1380429" y="1172035"/>
                  </a:lnTo>
                  <a:lnTo>
                    <a:pt x="1413750" y="1135558"/>
                  </a:lnTo>
                  <a:lnTo>
                    <a:pt x="1442311" y="1143488"/>
                  </a:lnTo>
                  <a:lnTo>
                    <a:pt x="1470871" y="1159348"/>
                  </a:lnTo>
                  <a:lnTo>
                    <a:pt x="1499432" y="1151418"/>
                  </a:lnTo>
                  <a:lnTo>
                    <a:pt x="1529579" y="1176794"/>
                  </a:lnTo>
                  <a:lnTo>
                    <a:pt x="1561313" y="1156176"/>
                  </a:lnTo>
                  <a:lnTo>
                    <a:pt x="1591460" y="1151418"/>
                  </a:lnTo>
                  <a:lnTo>
                    <a:pt x="1620021" y="1126042"/>
                  </a:lnTo>
                  <a:lnTo>
                    <a:pt x="1648582" y="1172035"/>
                  </a:lnTo>
                  <a:lnTo>
                    <a:pt x="1677142" y="1398830"/>
                  </a:lnTo>
                  <a:lnTo>
                    <a:pt x="1710463" y="1390900"/>
                  </a:lnTo>
                  <a:lnTo>
                    <a:pt x="1739024" y="1414690"/>
                  </a:lnTo>
                  <a:lnTo>
                    <a:pt x="1769171" y="1406760"/>
                  </a:lnTo>
                  <a:lnTo>
                    <a:pt x="1797731" y="1414690"/>
                  </a:lnTo>
                  <a:lnTo>
                    <a:pt x="1826292" y="1465441"/>
                  </a:lnTo>
                  <a:lnTo>
                    <a:pt x="1859613" y="1476543"/>
                  </a:lnTo>
                  <a:lnTo>
                    <a:pt x="1888173" y="1522536"/>
                  </a:lnTo>
                  <a:lnTo>
                    <a:pt x="1916734" y="1509848"/>
                  </a:lnTo>
                  <a:lnTo>
                    <a:pt x="1946881" y="1527294"/>
                  </a:lnTo>
                  <a:lnTo>
                    <a:pt x="1978615" y="1481301"/>
                  </a:lnTo>
                  <a:lnTo>
                    <a:pt x="2008763" y="1468613"/>
                  </a:lnTo>
                  <a:lnTo>
                    <a:pt x="2037323" y="1538396"/>
                  </a:lnTo>
                  <a:lnTo>
                    <a:pt x="2065884" y="1465441"/>
                  </a:lnTo>
                  <a:lnTo>
                    <a:pt x="2094444" y="1460683"/>
                  </a:lnTo>
                  <a:lnTo>
                    <a:pt x="2127765" y="1489231"/>
                  </a:lnTo>
                  <a:lnTo>
                    <a:pt x="2156326" y="1559014"/>
                  </a:lnTo>
                  <a:lnTo>
                    <a:pt x="2186473" y="1514606"/>
                  </a:lnTo>
                  <a:lnTo>
                    <a:pt x="2215034" y="1530466"/>
                  </a:lnTo>
                  <a:lnTo>
                    <a:pt x="2243594" y="1489231"/>
                  </a:lnTo>
                  <a:lnTo>
                    <a:pt x="2276915" y="1538396"/>
                  </a:lnTo>
                  <a:lnTo>
                    <a:pt x="2305476" y="1530466"/>
                  </a:lnTo>
                  <a:lnTo>
                    <a:pt x="2335623" y="1555842"/>
                  </a:lnTo>
                  <a:lnTo>
                    <a:pt x="2364184" y="1481301"/>
                  </a:lnTo>
                  <a:lnTo>
                    <a:pt x="2392744" y="1452753"/>
                  </a:lnTo>
                  <a:lnTo>
                    <a:pt x="2426065" y="1617694"/>
                  </a:lnTo>
                  <a:lnTo>
                    <a:pt x="2454625" y="1530466"/>
                  </a:lnTo>
                  <a:lnTo>
                    <a:pt x="2483186" y="1547912"/>
                  </a:lnTo>
                  <a:lnTo>
                    <a:pt x="2513334" y="1452753"/>
                  </a:lnTo>
                  <a:lnTo>
                    <a:pt x="2545067" y="1522536"/>
                  </a:lnTo>
                  <a:lnTo>
                    <a:pt x="2575214" y="1600249"/>
                  </a:lnTo>
                  <a:lnTo>
                    <a:pt x="2603775" y="1535224"/>
                  </a:lnTo>
                  <a:lnTo>
                    <a:pt x="2632336" y="1571701"/>
                  </a:lnTo>
                  <a:lnTo>
                    <a:pt x="2660896" y="1576459"/>
                  </a:lnTo>
                  <a:lnTo>
                    <a:pt x="2694217" y="1522536"/>
                  </a:lnTo>
                  <a:lnTo>
                    <a:pt x="2722778" y="1547912"/>
                  </a:lnTo>
                  <a:lnTo>
                    <a:pt x="2752925" y="1547912"/>
                  </a:lnTo>
                  <a:lnTo>
                    <a:pt x="2781486" y="1563771"/>
                  </a:lnTo>
                  <a:lnTo>
                    <a:pt x="2810046" y="1555842"/>
                  </a:lnTo>
                  <a:lnTo>
                    <a:pt x="2843367" y="1609765"/>
                  </a:lnTo>
                  <a:lnTo>
                    <a:pt x="2871928" y="1605007"/>
                  </a:lnTo>
                  <a:lnTo>
                    <a:pt x="2900488" y="1651000"/>
                  </a:lnTo>
                  <a:lnTo>
                    <a:pt x="2930636" y="1563771"/>
                  </a:lnTo>
                  <a:lnTo>
                    <a:pt x="2962369" y="1514606"/>
                  </a:lnTo>
                  <a:lnTo>
                    <a:pt x="2992517" y="1530466"/>
                  </a:lnTo>
                  <a:lnTo>
                    <a:pt x="3021077" y="1563771"/>
                  </a:lnTo>
                  <a:lnTo>
                    <a:pt x="3049638" y="1592319"/>
                  </a:lnTo>
                  <a:lnTo>
                    <a:pt x="3078198" y="1551084"/>
                  </a:lnTo>
                  <a:lnTo>
                    <a:pt x="3111520" y="1600249"/>
                  </a:lnTo>
                  <a:lnTo>
                    <a:pt x="3140080" y="1592319"/>
                  </a:lnTo>
                  <a:lnTo>
                    <a:pt x="3149600" y="1579631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1" name="object 62">
              <a:extLst>
                <a:ext uri="{FF2B5EF4-FFF2-40B4-BE49-F238E27FC236}">
                  <a16:creationId xmlns:a16="http://schemas.microsoft.com/office/drawing/2014/main" id="{C6945EF7-3CBB-414F-935C-7B846A855288}"/>
                </a:ext>
              </a:extLst>
            </p:cNvPr>
            <p:cNvSpPr/>
            <p:nvPr/>
          </p:nvSpPr>
          <p:spPr>
            <a:xfrm>
              <a:off x="1320800" y="2133600"/>
              <a:ext cx="3200400" cy="1587500"/>
            </a:xfrm>
            <a:custGeom>
              <a:avLst/>
              <a:gdLst/>
              <a:ahLst/>
              <a:cxnLst/>
              <a:rect l="l" t="t" r="r" b="b"/>
              <a:pathLst>
                <a:path w="3200400" h="1587500">
                  <a:moveTo>
                    <a:pt x="0" y="0"/>
                  </a:moveTo>
                  <a:lnTo>
                    <a:pt x="3170" y="28518"/>
                  </a:lnTo>
                  <a:lnTo>
                    <a:pt x="33287" y="177445"/>
                  </a:lnTo>
                  <a:lnTo>
                    <a:pt x="66575" y="272505"/>
                  </a:lnTo>
                  <a:lnTo>
                    <a:pt x="95108" y="367564"/>
                  </a:lnTo>
                  <a:lnTo>
                    <a:pt x="123641" y="408757"/>
                  </a:lnTo>
                  <a:lnTo>
                    <a:pt x="152173" y="408757"/>
                  </a:lnTo>
                  <a:lnTo>
                    <a:pt x="180706" y="470546"/>
                  </a:lnTo>
                  <a:lnTo>
                    <a:pt x="213994" y="470546"/>
                  </a:lnTo>
                  <a:lnTo>
                    <a:pt x="244111" y="527582"/>
                  </a:lnTo>
                  <a:lnTo>
                    <a:pt x="272644" y="527582"/>
                  </a:lnTo>
                  <a:lnTo>
                    <a:pt x="301176" y="556100"/>
                  </a:lnTo>
                  <a:lnTo>
                    <a:pt x="329709" y="568775"/>
                  </a:lnTo>
                  <a:lnTo>
                    <a:pt x="362997" y="573527"/>
                  </a:lnTo>
                  <a:lnTo>
                    <a:pt x="391530" y="568775"/>
                  </a:lnTo>
                  <a:lnTo>
                    <a:pt x="421647" y="576696"/>
                  </a:lnTo>
                  <a:lnTo>
                    <a:pt x="450180" y="594124"/>
                  </a:lnTo>
                  <a:lnTo>
                    <a:pt x="483468" y="609967"/>
                  </a:lnTo>
                  <a:lnTo>
                    <a:pt x="512000" y="617889"/>
                  </a:lnTo>
                  <a:lnTo>
                    <a:pt x="540533" y="627395"/>
                  </a:lnTo>
                  <a:lnTo>
                    <a:pt x="569065" y="622642"/>
                  </a:lnTo>
                  <a:lnTo>
                    <a:pt x="599183" y="617889"/>
                  </a:lnTo>
                  <a:lnTo>
                    <a:pt x="630886" y="655913"/>
                  </a:lnTo>
                  <a:lnTo>
                    <a:pt x="661003" y="622642"/>
                  </a:lnTo>
                  <a:lnTo>
                    <a:pt x="689536" y="614720"/>
                  </a:lnTo>
                  <a:lnTo>
                    <a:pt x="718068" y="635317"/>
                  </a:lnTo>
                  <a:lnTo>
                    <a:pt x="746601" y="655913"/>
                  </a:lnTo>
                  <a:lnTo>
                    <a:pt x="779889" y="643238"/>
                  </a:lnTo>
                  <a:lnTo>
                    <a:pt x="808422" y="679678"/>
                  </a:lnTo>
                  <a:lnTo>
                    <a:pt x="838539" y="1170821"/>
                  </a:lnTo>
                  <a:lnTo>
                    <a:pt x="867072" y="1227857"/>
                  </a:lnTo>
                  <a:lnTo>
                    <a:pt x="895604" y="1273802"/>
                  </a:lnTo>
                  <a:lnTo>
                    <a:pt x="928892" y="1273802"/>
                  </a:lnTo>
                  <a:lnTo>
                    <a:pt x="957425" y="1281724"/>
                  </a:lnTo>
                  <a:lnTo>
                    <a:pt x="985957" y="1314995"/>
                  </a:lnTo>
                  <a:lnTo>
                    <a:pt x="1016076" y="1302320"/>
                  </a:lnTo>
                  <a:lnTo>
                    <a:pt x="1049364" y="1314995"/>
                  </a:lnTo>
                  <a:lnTo>
                    <a:pt x="1077896" y="1310242"/>
                  </a:lnTo>
                  <a:lnTo>
                    <a:pt x="1106429" y="1319748"/>
                  </a:lnTo>
                  <a:lnTo>
                    <a:pt x="1134961" y="1322916"/>
                  </a:lnTo>
                  <a:lnTo>
                    <a:pt x="1163494" y="1314995"/>
                  </a:lnTo>
                  <a:lnTo>
                    <a:pt x="1196782" y="1314995"/>
                  </a:lnTo>
                  <a:lnTo>
                    <a:pt x="1226899" y="1310242"/>
                  </a:lnTo>
                  <a:lnTo>
                    <a:pt x="1255432" y="1310242"/>
                  </a:lnTo>
                  <a:lnTo>
                    <a:pt x="1283964" y="1314995"/>
                  </a:lnTo>
                  <a:lnTo>
                    <a:pt x="1312497" y="1314995"/>
                  </a:lnTo>
                  <a:lnTo>
                    <a:pt x="1345785" y="1310242"/>
                  </a:lnTo>
                  <a:lnTo>
                    <a:pt x="1374318" y="1314995"/>
                  </a:lnTo>
                  <a:lnTo>
                    <a:pt x="1404435" y="1302320"/>
                  </a:lnTo>
                  <a:lnTo>
                    <a:pt x="1432968" y="1299152"/>
                  </a:lnTo>
                  <a:lnTo>
                    <a:pt x="1466256" y="1319748"/>
                  </a:lnTo>
                  <a:lnTo>
                    <a:pt x="1494788" y="1314995"/>
                  </a:lnTo>
                  <a:lnTo>
                    <a:pt x="1523321" y="1314995"/>
                  </a:lnTo>
                  <a:lnTo>
                    <a:pt x="1551853" y="1319748"/>
                  </a:lnTo>
                  <a:lnTo>
                    <a:pt x="1581971" y="1319748"/>
                  </a:lnTo>
                  <a:lnTo>
                    <a:pt x="1613674" y="1327670"/>
                  </a:lnTo>
                  <a:lnTo>
                    <a:pt x="1643791" y="1319748"/>
                  </a:lnTo>
                  <a:lnTo>
                    <a:pt x="1672324" y="1322916"/>
                  </a:lnTo>
                  <a:lnTo>
                    <a:pt x="1700856" y="1327670"/>
                  </a:lnTo>
                  <a:lnTo>
                    <a:pt x="1729389" y="1484518"/>
                  </a:lnTo>
                  <a:lnTo>
                    <a:pt x="1762677" y="1500362"/>
                  </a:lnTo>
                  <a:lnTo>
                    <a:pt x="1791210" y="1505115"/>
                  </a:lnTo>
                  <a:lnTo>
                    <a:pt x="1821327" y="1520958"/>
                  </a:lnTo>
                  <a:lnTo>
                    <a:pt x="1849860" y="1525711"/>
                  </a:lnTo>
                  <a:lnTo>
                    <a:pt x="1878392" y="1525711"/>
                  </a:lnTo>
                  <a:lnTo>
                    <a:pt x="1911680" y="1533633"/>
                  </a:lnTo>
                  <a:lnTo>
                    <a:pt x="1940213" y="1533633"/>
                  </a:lnTo>
                  <a:lnTo>
                    <a:pt x="1968745" y="1536801"/>
                  </a:lnTo>
                  <a:lnTo>
                    <a:pt x="1998863" y="1536801"/>
                  </a:lnTo>
                  <a:lnTo>
                    <a:pt x="2030566" y="1549476"/>
                  </a:lnTo>
                  <a:lnTo>
                    <a:pt x="2060684" y="1549476"/>
                  </a:lnTo>
                  <a:lnTo>
                    <a:pt x="2089216" y="1546307"/>
                  </a:lnTo>
                  <a:lnTo>
                    <a:pt x="2117749" y="1546307"/>
                  </a:lnTo>
                  <a:lnTo>
                    <a:pt x="2146282" y="1557398"/>
                  </a:lnTo>
                  <a:lnTo>
                    <a:pt x="2179569" y="1554229"/>
                  </a:lnTo>
                  <a:lnTo>
                    <a:pt x="2208102" y="1557398"/>
                  </a:lnTo>
                  <a:lnTo>
                    <a:pt x="2238219" y="1562151"/>
                  </a:lnTo>
                  <a:lnTo>
                    <a:pt x="2266752" y="1557398"/>
                  </a:lnTo>
                  <a:lnTo>
                    <a:pt x="2295285" y="1562151"/>
                  </a:lnTo>
                  <a:lnTo>
                    <a:pt x="2328572" y="1574825"/>
                  </a:lnTo>
                  <a:lnTo>
                    <a:pt x="2357105" y="1570072"/>
                  </a:lnTo>
                  <a:lnTo>
                    <a:pt x="2387222" y="1562151"/>
                  </a:lnTo>
                  <a:lnTo>
                    <a:pt x="2415755" y="1570072"/>
                  </a:lnTo>
                  <a:lnTo>
                    <a:pt x="2444288" y="1570072"/>
                  </a:lnTo>
                  <a:lnTo>
                    <a:pt x="2477576" y="1570072"/>
                  </a:lnTo>
                  <a:lnTo>
                    <a:pt x="2506108" y="1570072"/>
                  </a:lnTo>
                  <a:lnTo>
                    <a:pt x="2534641" y="1570072"/>
                  </a:lnTo>
                  <a:lnTo>
                    <a:pt x="2564758" y="1574825"/>
                  </a:lnTo>
                  <a:lnTo>
                    <a:pt x="2596461" y="1574825"/>
                  </a:lnTo>
                  <a:lnTo>
                    <a:pt x="2626579" y="1570072"/>
                  </a:lnTo>
                  <a:lnTo>
                    <a:pt x="2655112" y="1574825"/>
                  </a:lnTo>
                  <a:lnTo>
                    <a:pt x="2683644" y="1562151"/>
                  </a:lnTo>
                  <a:lnTo>
                    <a:pt x="2712177" y="1577994"/>
                  </a:lnTo>
                  <a:lnTo>
                    <a:pt x="2745464" y="1574825"/>
                  </a:lnTo>
                  <a:lnTo>
                    <a:pt x="2773997" y="1577994"/>
                  </a:lnTo>
                  <a:lnTo>
                    <a:pt x="2804115" y="1582747"/>
                  </a:lnTo>
                  <a:lnTo>
                    <a:pt x="2832647" y="1577994"/>
                  </a:lnTo>
                  <a:lnTo>
                    <a:pt x="2861180" y="1574825"/>
                  </a:lnTo>
                  <a:lnTo>
                    <a:pt x="2894468" y="1574825"/>
                  </a:lnTo>
                  <a:lnTo>
                    <a:pt x="2923000" y="1582747"/>
                  </a:lnTo>
                  <a:lnTo>
                    <a:pt x="2951533" y="1582747"/>
                  </a:lnTo>
                  <a:lnTo>
                    <a:pt x="2981650" y="1582747"/>
                  </a:lnTo>
                  <a:lnTo>
                    <a:pt x="3013353" y="1582747"/>
                  </a:lnTo>
                  <a:lnTo>
                    <a:pt x="3043471" y="1577994"/>
                  </a:lnTo>
                  <a:lnTo>
                    <a:pt x="3072004" y="1577994"/>
                  </a:lnTo>
                  <a:lnTo>
                    <a:pt x="3100536" y="1582747"/>
                  </a:lnTo>
                  <a:lnTo>
                    <a:pt x="3129069" y="1577994"/>
                  </a:lnTo>
                  <a:lnTo>
                    <a:pt x="3162356" y="1574825"/>
                  </a:lnTo>
                  <a:lnTo>
                    <a:pt x="3190889" y="1582747"/>
                  </a:lnTo>
                  <a:lnTo>
                    <a:pt x="3200400" y="158750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2" name="object 63">
              <a:extLst>
                <a:ext uri="{FF2B5EF4-FFF2-40B4-BE49-F238E27FC236}">
                  <a16:creationId xmlns:a16="http://schemas.microsoft.com/office/drawing/2014/main" id="{E7061FD9-C86B-49FE-A699-A10BF458C604}"/>
                </a:ext>
              </a:extLst>
            </p:cNvPr>
            <p:cNvSpPr/>
            <p:nvPr/>
          </p:nvSpPr>
          <p:spPr>
            <a:xfrm>
              <a:off x="1581150" y="2139950"/>
              <a:ext cx="2946400" cy="1574800"/>
            </a:xfrm>
            <a:custGeom>
              <a:avLst/>
              <a:gdLst/>
              <a:ahLst/>
              <a:cxnLst/>
              <a:rect l="l" t="t" r="r" b="b"/>
              <a:pathLst>
                <a:path w="2946400" h="1574800">
                  <a:moveTo>
                    <a:pt x="0" y="0"/>
                  </a:moveTo>
                  <a:lnTo>
                    <a:pt x="12706" y="28460"/>
                  </a:lnTo>
                  <a:lnTo>
                    <a:pt x="41297" y="0"/>
                  </a:lnTo>
                  <a:lnTo>
                    <a:pt x="69887" y="53758"/>
                  </a:lnTo>
                  <a:lnTo>
                    <a:pt x="103243" y="74312"/>
                  </a:lnTo>
                  <a:lnTo>
                    <a:pt x="131833" y="107516"/>
                  </a:lnTo>
                  <a:lnTo>
                    <a:pt x="162012" y="61663"/>
                  </a:lnTo>
                  <a:lnTo>
                    <a:pt x="190602" y="58501"/>
                  </a:lnTo>
                  <a:lnTo>
                    <a:pt x="223958" y="66407"/>
                  </a:lnTo>
                  <a:lnTo>
                    <a:pt x="252548" y="99610"/>
                  </a:lnTo>
                  <a:lnTo>
                    <a:pt x="281139" y="102773"/>
                  </a:lnTo>
                  <a:lnTo>
                    <a:pt x="309729" y="94867"/>
                  </a:lnTo>
                  <a:lnTo>
                    <a:pt x="339908" y="177086"/>
                  </a:lnTo>
                  <a:lnTo>
                    <a:pt x="371675" y="128071"/>
                  </a:lnTo>
                  <a:lnTo>
                    <a:pt x="401854" y="135976"/>
                  </a:lnTo>
                  <a:lnTo>
                    <a:pt x="430444" y="99610"/>
                  </a:lnTo>
                  <a:lnTo>
                    <a:pt x="459034" y="148625"/>
                  </a:lnTo>
                  <a:lnTo>
                    <a:pt x="487625" y="102773"/>
                  </a:lnTo>
                  <a:lnTo>
                    <a:pt x="520980" y="110678"/>
                  </a:lnTo>
                  <a:lnTo>
                    <a:pt x="549571" y="53758"/>
                  </a:lnTo>
                  <a:lnTo>
                    <a:pt x="579749" y="834833"/>
                  </a:lnTo>
                  <a:lnTo>
                    <a:pt x="608340" y="834833"/>
                  </a:lnTo>
                  <a:lnTo>
                    <a:pt x="636930" y="937606"/>
                  </a:lnTo>
                  <a:lnTo>
                    <a:pt x="670286" y="958161"/>
                  </a:lnTo>
                  <a:lnTo>
                    <a:pt x="698876" y="970810"/>
                  </a:lnTo>
                  <a:lnTo>
                    <a:pt x="727467" y="991365"/>
                  </a:lnTo>
                  <a:lnTo>
                    <a:pt x="757645" y="975554"/>
                  </a:lnTo>
                  <a:lnTo>
                    <a:pt x="791001" y="967648"/>
                  </a:lnTo>
                  <a:lnTo>
                    <a:pt x="819591" y="1019825"/>
                  </a:lnTo>
                  <a:lnTo>
                    <a:pt x="848181" y="1019825"/>
                  </a:lnTo>
                  <a:lnTo>
                    <a:pt x="876772" y="1057772"/>
                  </a:lnTo>
                  <a:lnTo>
                    <a:pt x="905362" y="1037218"/>
                  </a:lnTo>
                  <a:lnTo>
                    <a:pt x="938718" y="1019825"/>
                  </a:lnTo>
                  <a:lnTo>
                    <a:pt x="968897" y="1057772"/>
                  </a:lnTo>
                  <a:lnTo>
                    <a:pt x="997487" y="1011920"/>
                  </a:lnTo>
                  <a:lnTo>
                    <a:pt x="1026078" y="1057772"/>
                  </a:lnTo>
                  <a:lnTo>
                    <a:pt x="1054668" y="996108"/>
                  </a:lnTo>
                  <a:lnTo>
                    <a:pt x="1088024" y="1016663"/>
                  </a:lnTo>
                  <a:lnTo>
                    <a:pt x="1116614" y="983459"/>
                  </a:lnTo>
                  <a:lnTo>
                    <a:pt x="1146793" y="1008757"/>
                  </a:lnTo>
                  <a:lnTo>
                    <a:pt x="1175383" y="1032474"/>
                  </a:lnTo>
                  <a:lnTo>
                    <a:pt x="1208739" y="1127342"/>
                  </a:lnTo>
                  <a:lnTo>
                    <a:pt x="1237329" y="1037218"/>
                  </a:lnTo>
                  <a:lnTo>
                    <a:pt x="1265920" y="1040380"/>
                  </a:lnTo>
                  <a:lnTo>
                    <a:pt x="1294510" y="1102044"/>
                  </a:lnTo>
                  <a:lnTo>
                    <a:pt x="1324689" y="1040380"/>
                  </a:lnTo>
                  <a:lnTo>
                    <a:pt x="1356456" y="988202"/>
                  </a:lnTo>
                  <a:lnTo>
                    <a:pt x="1386635" y="1073584"/>
                  </a:lnTo>
                  <a:lnTo>
                    <a:pt x="1415225" y="1122598"/>
                  </a:lnTo>
                  <a:lnTo>
                    <a:pt x="1443815" y="1032474"/>
                  </a:lnTo>
                  <a:lnTo>
                    <a:pt x="1472406" y="1266481"/>
                  </a:lnTo>
                  <a:lnTo>
                    <a:pt x="1505761" y="1340794"/>
                  </a:lnTo>
                  <a:lnTo>
                    <a:pt x="1534352" y="1317077"/>
                  </a:lnTo>
                  <a:lnTo>
                    <a:pt x="1564530" y="1324982"/>
                  </a:lnTo>
                  <a:lnTo>
                    <a:pt x="1593121" y="1448310"/>
                  </a:lnTo>
                  <a:lnTo>
                    <a:pt x="1621711" y="1427756"/>
                  </a:lnTo>
                  <a:lnTo>
                    <a:pt x="1655067" y="1348700"/>
                  </a:lnTo>
                  <a:lnTo>
                    <a:pt x="1683657" y="1430918"/>
                  </a:lnTo>
                  <a:lnTo>
                    <a:pt x="1712247" y="1361348"/>
                  </a:lnTo>
                  <a:lnTo>
                    <a:pt x="1742426" y="1456216"/>
                  </a:lnTo>
                  <a:lnTo>
                    <a:pt x="1774193" y="1389809"/>
                  </a:lnTo>
                  <a:lnTo>
                    <a:pt x="1804372" y="1410363"/>
                  </a:lnTo>
                  <a:lnTo>
                    <a:pt x="1832962" y="1402457"/>
                  </a:lnTo>
                  <a:lnTo>
                    <a:pt x="1861553" y="1435661"/>
                  </a:lnTo>
                  <a:lnTo>
                    <a:pt x="1890144" y="1456216"/>
                  </a:lnTo>
                  <a:lnTo>
                    <a:pt x="1923499" y="1419850"/>
                  </a:lnTo>
                  <a:lnTo>
                    <a:pt x="1952089" y="1435661"/>
                  </a:lnTo>
                  <a:lnTo>
                    <a:pt x="1982268" y="1394552"/>
                  </a:lnTo>
                  <a:lnTo>
                    <a:pt x="2010858" y="1460959"/>
                  </a:lnTo>
                  <a:lnTo>
                    <a:pt x="2039449" y="1427756"/>
                  </a:lnTo>
                  <a:lnTo>
                    <a:pt x="2072804" y="1415106"/>
                  </a:lnTo>
                  <a:lnTo>
                    <a:pt x="2101394" y="1427756"/>
                  </a:lnTo>
                  <a:lnTo>
                    <a:pt x="2131574" y="1472027"/>
                  </a:lnTo>
                  <a:lnTo>
                    <a:pt x="2160164" y="1484676"/>
                  </a:lnTo>
                  <a:lnTo>
                    <a:pt x="2188754" y="1419850"/>
                  </a:lnTo>
                  <a:lnTo>
                    <a:pt x="2222110" y="1476770"/>
                  </a:lnTo>
                  <a:lnTo>
                    <a:pt x="2250700" y="1427756"/>
                  </a:lnTo>
                  <a:lnTo>
                    <a:pt x="2279291" y="1472027"/>
                  </a:lnTo>
                  <a:lnTo>
                    <a:pt x="2309469" y="1460959"/>
                  </a:lnTo>
                  <a:lnTo>
                    <a:pt x="2341236" y="1415106"/>
                  </a:lnTo>
                  <a:lnTo>
                    <a:pt x="2371415" y="1481514"/>
                  </a:lnTo>
                  <a:lnTo>
                    <a:pt x="2400006" y="1451472"/>
                  </a:lnTo>
                  <a:lnTo>
                    <a:pt x="2428596" y="1505231"/>
                  </a:lnTo>
                  <a:lnTo>
                    <a:pt x="2457186" y="1440404"/>
                  </a:lnTo>
                  <a:lnTo>
                    <a:pt x="2490542" y="1472027"/>
                  </a:lnTo>
                  <a:lnTo>
                    <a:pt x="2519132" y="1497325"/>
                  </a:lnTo>
                  <a:lnTo>
                    <a:pt x="2549311" y="1489419"/>
                  </a:lnTo>
                  <a:lnTo>
                    <a:pt x="2577902" y="1456216"/>
                  </a:lnTo>
                  <a:lnTo>
                    <a:pt x="2606492" y="1484676"/>
                  </a:lnTo>
                  <a:lnTo>
                    <a:pt x="2639848" y="1574800"/>
                  </a:lnTo>
                  <a:lnTo>
                    <a:pt x="2668438" y="1489419"/>
                  </a:lnTo>
                  <a:lnTo>
                    <a:pt x="2697028" y="1509974"/>
                  </a:lnTo>
                  <a:lnTo>
                    <a:pt x="2727207" y="1481514"/>
                  </a:lnTo>
                  <a:lnTo>
                    <a:pt x="2758974" y="1551083"/>
                  </a:lnTo>
                  <a:lnTo>
                    <a:pt x="2789152" y="1472027"/>
                  </a:lnTo>
                  <a:lnTo>
                    <a:pt x="2817743" y="1522623"/>
                  </a:lnTo>
                  <a:lnTo>
                    <a:pt x="2846334" y="1517880"/>
                  </a:lnTo>
                  <a:lnTo>
                    <a:pt x="2874924" y="1522623"/>
                  </a:lnTo>
                  <a:lnTo>
                    <a:pt x="2908280" y="1525785"/>
                  </a:lnTo>
                  <a:lnTo>
                    <a:pt x="2936870" y="1525785"/>
                  </a:lnTo>
                  <a:lnTo>
                    <a:pt x="2946400" y="1538434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3" name="object 64">
              <a:extLst>
                <a:ext uri="{FF2B5EF4-FFF2-40B4-BE49-F238E27FC236}">
                  <a16:creationId xmlns:a16="http://schemas.microsoft.com/office/drawing/2014/main" id="{D5CE5474-5725-4E6B-81F3-8429F4CDCFB6}"/>
                </a:ext>
              </a:extLst>
            </p:cNvPr>
            <p:cNvSpPr/>
            <p:nvPr/>
          </p:nvSpPr>
          <p:spPr>
            <a:xfrm>
              <a:off x="1397000" y="2133600"/>
              <a:ext cx="3124200" cy="1536700"/>
            </a:xfrm>
            <a:custGeom>
              <a:avLst/>
              <a:gdLst/>
              <a:ahLst/>
              <a:cxnLst/>
              <a:rect l="l" t="t" r="r" b="b"/>
              <a:pathLst>
                <a:path w="3124200" h="1536700">
                  <a:moveTo>
                    <a:pt x="0" y="0"/>
                  </a:moveTo>
                  <a:lnTo>
                    <a:pt x="12706" y="38100"/>
                  </a:lnTo>
                  <a:lnTo>
                    <a:pt x="41296" y="103187"/>
                  </a:lnTo>
                  <a:lnTo>
                    <a:pt x="69885" y="144462"/>
                  </a:lnTo>
                  <a:lnTo>
                    <a:pt x="98475" y="165100"/>
                  </a:lnTo>
                  <a:lnTo>
                    <a:pt x="131829" y="219075"/>
                  </a:lnTo>
                  <a:lnTo>
                    <a:pt x="162007" y="273050"/>
                  </a:lnTo>
                  <a:lnTo>
                    <a:pt x="190596" y="277812"/>
                  </a:lnTo>
                  <a:lnTo>
                    <a:pt x="219186" y="260350"/>
                  </a:lnTo>
                  <a:lnTo>
                    <a:pt x="247776" y="330200"/>
                  </a:lnTo>
                  <a:lnTo>
                    <a:pt x="281130" y="314325"/>
                  </a:lnTo>
                  <a:lnTo>
                    <a:pt x="309719" y="319087"/>
                  </a:lnTo>
                  <a:lnTo>
                    <a:pt x="339897" y="381000"/>
                  </a:lnTo>
                  <a:lnTo>
                    <a:pt x="368487" y="376237"/>
                  </a:lnTo>
                  <a:lnTo>
                    <a:pt x="401841" y="360362"/>
                  </a:lnTo>
                  <a:lnTo>
                    <a:pt x="430431" y="392112"/>
                  </a:lnTo>
                  <a:lnTo>
                    <a:pt x="459020" y="430212"/>
                  </a:lnTo>
                  <a:lnTo>
                    <a:pt x="487610" y="368300"/>
                  </a:lnTo>
                  <a:lnTo>
                    <a:pt x="517788" y="433387"/>
                  </a:lnTo>
                  <a:lnTo>
                    <a:pt x="549554" y="409575"/>
                  </a:lnTo>
                  <a:lnTo>
                    <a:pt x="579732" y="392112"/>
                  </a:lnTo>
                  <a:lnTo>
                    <a:pt x="608321" y="392112"/>
                  </a:lnTo>
                  <a:lnTo>
                    <a:pt x="636911" y="409575"/>
                  </a:lnTo>
                  <a:lnTo>
                    <a:pt x="665500" y="401637"/>
                  </a:lnTo>
                  <a:lnTo>
                    <a:pt x="698855" y="404812"/>
                  </a:lnTo>
                  <a:lnTo>
                    <a:pt x="727444" y="401637"/>
                  </a:lnTo>
                  <a:lnTo>
                    <a:pt x="757622" y="1036638"/>
                  </a:lnTo>
                  <a:lnTo>
                    <a:pt x="786212" y="1095375"/>
                  </a:lnTo>
                  <a:lnTo>
                    <a:pt x="814801" y="1119188"/>
                  </a:lnTo>
                  <a:lnTo>
                    <a:pt x="848156" y="1157288"/>
                  </a:lnTo>
                  <a:lnTo>
                    <a:pt x="876745" y="1160462"/>
                  </a:lnTo>
                  <a:lnTo>
                    <a:pt x="905335" y="1189038"/>
                  </a:lnTo>
                  <a:lnTo>
                    <a:pt x="935512" y="1189038"/>
                  </a:lnTo>
                  <a:lnTo>
                    <a:pt x="968867" y="1206500"/>
                  </a:lnTo>
                  <a:lnTo>
                    <a:pt x="997456" y="1189038"/>
                  </a:lnTo>
                  <a:lnTo>
                    <a:pt x="1026046" y="1206500"/>
                  </a:lnTo>
                  <a:lnTo>
                    <a:pt x="1054636" y="1222375"/>
                  </a:lnTo>
                  <a:lnTo>
                    <a:pt x="1083225" y="1209675"/>
                  </a:lnTo>
                  <a:lnTo>
                    <a:pt x="1116580" y="1201738"/>
                  </a:lnTo>
                  <a:lnTo>
                    <a:pt x="1146758" y="1206500"/>
                  </a:lnTo>
                  <a:lnTo>
                    <a:pt x="1175347" y="1206500"/>
                  </a:lnTo>
                  <a:lnTo>
                    <a:pt x="1203937" y="1201738"/>
                  </a:lnTo>
                  <a:lnTo>
                    <a:pt x="1232526" y="1206500"/>
                  </a:lnTo>
                  <a:lnTo>
                    <a:pt x="1265881" y="1209675"/>
                  </a:lnTo>
                  <a:lnTo>
                    <a:pt x="1294470" y="1209675"/>
                  </a:lnTo>
                  <a:lnTo>
                    <a:pt x="1324648" y="1230312"/>
                  </a:lnTo>
                  <a:lnTo>
                    <a:pt x="1353238" y="1209675"/>
                  </a:lnTo>
                  <a:lnTo>
                    <a:pt x="1386592" y="1227138"/>
                  </a:lnTo>
                  <a:lnTo>
                    <a:pt x="1415182" y="1222375"/>
                  </a:lnTo>
                  <a:lnTo>
                    <a:pt x="1443771" y="1214438"/>
                  </a:lnTo>
                  <a:lnTo>
                    <a:pt x="1472361" y="1243012"/>
                  </a:lnTo>
                  <a:lnTo>
                    <a:pt x="1502538" y="1227138"/>
                  </a:lnTo>
                  <a:lnTo>
                    <a:pt x="1534305" y="1222375"/>
                  </a:lnTo>
                  <a:lnTo>
                    <a:pt x="1564483" y="1214438"/>
                  </a:lnTo>
                  <a:lnTo>
                    <a:pt x="1593072" y="1214438"/>
                  </a:lnTo>
                  <a:lnTo>
                    <a:pt x="1621662" y="1227138"/>
                  </a:lnTo>
                  <a:lnTo>
                    <a:pt x="1650251" y="1412875"/>
                  </a:lnTo>
                  <a:lnTo>
                    <a:pt x="1683606" y="1433512"/>
                  </a:lnTo>
                  <a:lnTo>
                    <a:pt x="1712195" y="1441450"/>
                  </a:lnTo>
                  <a:lnTo>
                    <a:pt x="1742373" y="1457325"/>
                  </a:lnTo>
                  <a:lnTo>
                    <a:pt x="1770962" y="1457325"/>
                  </a:lnTo>
                  <a:lnTo>
                    <a:pt x="1799552" y="1462088"/>
                  </a:lnTo>
                  <a:lnTo>
                    <a:pt x="1832906" y="1466850"/>
                  </a:lnTo>
                  <a:lnTo>
                    <a:pt x="1861496" y="1477962"/>
                  </a:lnTo>
                  <a:lnTo>
                    <a:pt x="1890085" y="1466850"/>
                  </a:lnTo>
                  <a:lnTo>
                    <a:pt x="1920263" y="1482725"/>
                  </a:lnTo>
                  <a:lnTo>
                    <a:pt x="1952029" y="1487488"/>
                  </a:lnTo>
                  <a:lnTo>
                    <a:pt x="1982207" y="1487488"/>
                  </a:lnTo>
                  <a:lnTo>
                    <a:pt x="2010797" y="1487488"/>
                  </a:lnTo>
                  <a:lnTo>
                    <a:pt x="2039386" y="1487488"/>
                  </a:lnTo>
                  <a:lnTo>
                    <a:pt x="2067976" y="1490662"/>
                  </a:lnTo>
                  <a:lnTo>
                    <a:pt x="2101330" y="1495425"/>
                  </a:lnTo>
                  <a:lnTo>
                    <a:pt x="2129920" y="1495425"/>
                  </a:lnTo>
                  <a:lnTo>
                    <a:pt x="2160098" y="1503362"/>
                  </a:lnTo>
                  <a:lnTo>
                    <a:pt x="2188687" y="1503362"/>
                  </a:lnTo>
                  <a:lnTo>
                    <a:pt x="2217277" y="1511300"/>
                  </a:lnTo>
                  <a:lnTo>
                    <a:pt x="2250631" y="1508125"/>
                  </a:lnTo>
                  <a:lnTo>
                    <a:pt x="2279221" y="1511300"/>
                  </a:lnTo>
                  <a:lnTo>
                    <a:pt x="2309398" y="1508125"/>
                  </a:lnTo>
                  <a:lnTo>
                    <a:pt x="2337988" y="1511300"/>
                  </a:lnTo>
                  <a:lnTo>
                    <a:pt x="2366578" y="1511300"/>
                  </a:lnTo>
                  <a:lnTo>
                    <a:pt x="2399932" y="1511300"/>
                  </a:lnTo>
                  <a:lnTo>
                    <a:pt x="2428522" y="1516062"/>
                  </a:lnTo>
                  <a:lnTo>
                    <a:pt x="2457111" y="1511300"/>
                  </a:lnTo>
                  <a:lnTo>
                    <a:pt x="2487289" y="1524000"/>
                  </a:lnTo>
                  <a:lnTo>
                    <a:pt x="2519055" y="1511300"/>
                  </a:lnTo>
                  <a:lnTo>
                    <a:pt x="2549233" y="1516062"/>
                  </a:lnTo>
                  <a:lnTo>
                    <a:pt x="2577822" y="1516062"/>
                  </a:lnTo>
                  <a:lnTo>
                    <a:pt x="2606412" y="1511300"/>
                  </a:lnTo>
                  <a:lnTo>
                    <a:pt x="2635002" y="1528762"/>
                  </a:lnTo>
                  <a:lnTo>
                    <a:pt x="2668356" y="1516062"/>
                  </a:lnTo>
                  <a:lnTo>
                    <a:pt x="2696946" y="1531938"/>
                  </a:lnTo>
                  <a:lnTo>
                    <a:pt x="2727124" y="1516062"/>
                  </a:lnTo>
                  <a:lnTo>
                    <a:pt x="2755713" y="1524000"/>
                  </a:lnTo>
                  <a:lnTo>
                    <a:pt x="2784302" y="1524000"/>
                  </a:lnTo>
                  <a:lnTo>
                    <a:pt x="2817657" y="1528762"/>
                  </a:lnTo>
                  <a:lnTo>
                    <a:pt x="2846246" y="1524000"/>
                  </a:lnTo>
                  <a:lnTo>
                    <a:pt x="2874836" y="1528762"/>
                  </a:lnTo>
                  <a:lnTo>
                    <a:pt x="2905014" y="1528762"/>
                  </a:lnTo>
                  <a:lnTo>
                    <a:pt x="2936780" y="1516062"/>
                  </a:lnTo>
                  <a:lnTo>
                    <a:pt x="2966958" y="1531938"/>
                  </a:lnTo>
                  <a:lnTo>
                    <a:pt x="2995548" y="1528762"/>
                  </a:lnTo>
                  <a:lnTo>
                    <a:pt x="3024137" y="1524000"/>
                  </a:lnTo>
                  <a:lnTo>
                    <a:pt x="3052726" y="1531938"/>
                  </a:lnTo>
                  <a:lnTo>
                    <a:pt x="3086080" y="1528762"/>
                  </a:lnTo>
                  <a:lnTo>
                    <a:pt x="3114670" y="1531938"/>
                  </a:lnTo>
                  <a:lnTo>
                    <a:pt x="3124200" y="153670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4" name="object 65">
              <a:extLst>
                <a:ext uri="{FF2B5EF4-FFF2-40B4-BE49-F238E27FC236}">
                  <a16:creationId xmlns:a16="http://schemas.microsoft.com/office/drawing/2014/main" id="{AA7C5CA1-429C-42C2-91C1-C9CAC640864D}"/>
                </a:ext>
              </a:extLst>
            </p:cNvPr>
            <p:cNvSpPr txBox="1"/>
            <p:nvPr/>
          </p:nvSpPr>
          <p:spPr>
            <a:xfrm>
              <a:off x="922642" y="2968297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255" name="object 66">
              <a:extLst>
                <a:ext uri="{FF2B5EF4-FFF2-40B4-BE49-F238E27FC236}">
                  <a16:creationId xmlns:a16="http://schemas.microsoft.com/office/drawing/2014/main" id="{1AA3CF06-91C9-48F2-8427-3E9766D1ADB5}"/>
                </a:ext>
              </a:extLst>
            </p:cNvPr>
            <p:cNvSpPr/>
            <p:nvPr/>
          </p:nvSpPr>
          <p:spPr>
            <a:xfrm>
              <a:off x="1263650" y="3892550"/>
              <a:ext cx="723900" cy="0"/>
            </a:xfrm>
            <a:custGeom>
              <a:avLst/>
              <a:gdLst/>
              <a:ahLst/>
              <a:cxnLst/>
              <a:rect l="l" t="t" r="r" b="b"/>
              <a:pathLst>
                <a:path w="723900">
                  <a:moveTo>
                    <a:pt x="0" y="0"/>
                  </a:moveTo>
                  <a:lnTo>
                    <a:pt x="723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6" name="object 67">
              <a:extLst>
                <a:ext uri="{FF2B5EF4-FFF2-40B4-BE49-F238E27FC236}">
                  <a16:creationId xmlns:a16="http://schemas.microsoft.com/office/drawing/2014/main" id="{44ED4963-E590-4891-804E-3139CDE8D7D6}"/>
                </a:ext>
              </a:extLst>
            </p:cNvPr>
            <p:cNvSpPr/>
            <p:nvPr/>
          </p:nvSpPr>
          <p:spPr>
            <a:xfrm>
              <a:off x="1263650" y="4260850"/>
              <a:ext cx="723900" cy="0"/>
            </a:xfrm>
            <a:custGeom>
              <a:avLst/>
              <a:gdLst/>
              <a:ahLst/>
              <a:cxnLst/>
              <a:rect l="l" t="t" r="r" b="b"/>
              <a:pathLst>
                <a:path w="723900">
                  <a:moveTo>
                    <a:pt x="0" y="0"/>
                  </a:moveTo>
                  <a:lnTo>
                    <a:pt x="723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7" name="object 68">
              <a:extLst>
                <a:ext uri="{FF2B5EF4-FFF2-40B4-BE49-F238E27FC236}">
                  <a16:creationId xmlns:a16="http://schemas.microsoft.com/office/drawing/2014/main" id="{C41A9A3F-8AA2-4F51-985A-E524959AABA2}"/>
                </a:ext>
              </a:extLst>
            </p:cNvPr>
            <p:cNvSpPr/>
            <p:nvPr/>
          </p:nvSpPr>
          <p:spPr>
            <a:xfrm>
              <a:off x="1987550" y="38925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8" name="object 69">
              <a:extLst>
                <a:ext uri="{FF2B5EF4-FFF2-40B4-BE49-F238E27FC236}">
                  <a16:creationId xmlns:a16="http://schemas.microsoft.com/office/drawing/2014/main" id="{B1E122AC-A576-4092-AB6E-35A51E7A3D4B}"/>
                </a:ext>
              </a:extLst>
            </p:cNvPr>
            <p:cNvSpPr/>
            <p:nvPr/>
          </p:nvSpPr>
          <p:spPr>
            <a:xfrm>
              <a:off x="1263650" y="38925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9" name="object 70">
              <a:extLst>
                <a:ext uri="{FF2B5EF4-FFF2-40B4-BE49-F238E27FC236}">
                  <a16:creationId xmlns:a16="http://schemas.microsoft.com/office/drawing/2014/main" id="{99114B4B-2204-4336-A4DC-435BC4AF9D87}"/>
                </a:ext>
              </a:extLst>
            </p:cNvPr>
            <p:cNvSpPr/>
            <p:nvPr/>
          </p:nvSpPr>
          <p:spPr>
            <a:xfrm>
              <a:off x="1295400" y="39878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0" name="object 71">
              <a:extLst>
                <a:ext uri="{FF2B5EF4-FFF2-40B4-BE49-F238E27FC236}">
                  <a16:creationId xmlns:a16="http://schemas.microsoft.com/office/drawing/2014/main" id="{C765DCA4-2733-4B6A-ABDD-4F93E5D8DCE2}"/>
                </a:ext>
              </a:extLst>
            </p:cNvPr>
            <p:cNvSpPr txBox="1"/>
            <p:nvPr/>
          </p:nvSpPr>
          <p:spPr>
            <a:xfrm>
              <a:off x="1464773" y="3906733"/>
              <a:ext cx="521334" cy="35750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100" spc="40" dirty="0">
                  <a:latin typeface="Times New Roman"/>
                  <a:cs typeface="Times New Roman"/>
                </a:rPr>
                <a:t>p</a:t>
              </a:r>
              <a:r>
                <a:rPr sz="1100" spc="-15" dirty="0">
                  <a:latin typeface="Times New Roman"/>
                  <a:cs typeface="Times New Roman"/>
                </a:rPr>
                <a:t>l</a:t>
              </a:r>
              <a:r>
                <a:rPr sz="1100" spc="5" dirty="0">
                  <a:latin typeface="Times New Roman"/>
                  <a:cs typeface="Times New Roman"/>
                </a:rPr>
                <a:t>a</a:t>
              </a:r>
              <a:r>
                <a:rPr sz="1100" spc="-15" dirty="0">
                  <a:latin typeface="Times New Roman"/>
                  <a:cs typeface="Times New Roman"/>
                </a:rPr>
                <a:t>i</a:t>
              </a:r>
              <a:r>
                <a:rPr sz="1100" spc="50" dirty="0">
                  <a:latin typeface="Times New Roman"/>
                  <a:cs typeface="Times New Roman"/>
                </a:rPr>
                <a:t>n</a:t>
              </a:r>
              <a:r>
                <a:rPr sz="1100" spc="30" dirty="0">
                  <a:latin typeface="Times New Roman"/>
                  <a:cs typeface="Times New Roman"/>
                </a:rPr>
                <a:t>-</a:t>
              </a:r>
              <a:r>
                <a:rPr sz="1100" spc="50" dirty="0">
                  <a:latin typeface="Times New Roman"/>
                  <a:cs typeface="Times New Roman"/>
                </a:rPr>
                <a:t>18</a:t>
              </a:r>
              <a:endParaRPr sz="1100">
                <a:latin typeface="Times New Roman"/>
                <a:cs typeface="Times New Roman"/>
              </a:endParaRPr>
            </a:p>
            <a:p>
              <a:pPr marL="12700">
                <a:lnSpc>
                  <a:spcPct val="100000"/>
                </a:lnSpc>
                <a:spcBef>
                  <a:spcPts val="80"/>
                </a:spcBef>
              </a:pPr>
              <a:r>
                <a:rPr sz="1100" spc="40" dirty="0">
                  <a:latin typeface="Times New Roman"/>
                  <a:cs typeface="Times New Roman"/>
                </a:rPr>
                <a:t>p</a:t>
              </a:r>
              <a:r>
                <a:rPr sz="1100" spc="-15" dirty="0">
                  <a:latin typeface="Times New Roman"/>
                  <a:cs typeface="Times New Roman"/>
                </a:rPr>
                <a:t>l</a:t>
              </a:r>
              <a:r>
                <a:rPr sz="1100" spc="5" dirty="0">
                  <a:latin typeface="Times New Roman"/>
                  <a:cs typeface="Times New Roman"/>
                </a:rPr>
                <a:t>a</a:t>
              </a:r>
              <a:r>
                <a:rPr sz="1100" spc="-15" dirty="0">
                  <a:latin typeface="Times New Roman"/>
                  <a:cs typeface="Times New Roman"/>
                </a:rPr>
                <a:t>i</a:t>
              </a:r>
              <a:r>
                <a:rPr sz="1100" spc="50" dirty="0">
                  <a:latin typeface="Times New Roman"/>
                  <a:cs typeface="Times New Roman"/>
                </a:rPr>
                <a:t>n</a:t>
              </a:r>
              <a:r>
                <a:rPr sz="1100" spc="30" dirty="0">
                  <a:latin typeface="Times New Roman"/>
                  <a:cs typeface="Times New Roman"/>
                </a:rPr>
                <a:t>-</a:t>
              </a:r>
              <a:r>
                <a:rPr sz="1100" spc="50" dirty="0">
                  <a:latin typeface="Times New Roman"/>
                  <a:cs typeface="Times New Roman"/>
                </a:rPr>
                <a:t>34</a:t>
              </a:r>
              <a:endParaRPr sz="1100">
                <a:latin typeface="Times New Roman"/>
                <a:cs typeface="Times New Roman"/>
              </a:endParaRPr>
            </a:p>
          </p:txBody>
        </p:sp>
        <p:sp>
          <p:nvSpPr>
            <p:cNvPr id="261" name="object 72">
              <a:extLst>
                <a:ext uri="{FF2B5EF4-FFF2-40B4-BE49-F238E27FC236}">
                  <a16:creationId xmlns:a16="http://schemas.microsoft.com/office/drawing/2014/main" id="{4C60CE31-3832-4E1B-84CF-016182EA60EE}"/>
                </a:ext>
              </a:extLst>
            </p:cNvPr>
            <p:cNvSpPr/>
            <p:nvPr/>
          </p:nvSpPr>
          <p:spPr>
            <a:xfrm>
              <a:off x="1295400" y="4165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2" name="object 73">
              <a:extLst>
                <a:ext uri="{FF2B5EF4-FFF2-40B4-BE49-F238E27FC236}">
                  <a16:creationId xmlns:a16="http://schemas.microsoft.com/office/drawing/2014/main" id="{A2089425-EFEE-4CA5-B648-0277E60647C3}"/>
                </a:ext>
              </a:extLst>
            </p:cNvPr>
            <p:cNvSpPr txBox="1"/>
            <p:nvPr/>
          </p:nvSpPr>
          <p:spPr>
            <a:xfrm>
              <a:off x="1829898" y="1584228"/>
              <a:ext cx="1932305" cy="2794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15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g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et</a:t>
              </a:r>
              <a:r>
                <a:rPr sz="1800" b="1" spc="-13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20" dirty="0">
                  <a:solidFill>
                    <a:srgbClr val="7F7F7F"/>
                  </a:solidFill>
                  <a:latin typeface="Calibri"/>
                  <a:cs typeface="Calibri"/>
                </a:rPr>
                <a:t>p</a:t>
              </a:r>
              <a:r>
                <a:rPr sz="1800" b="1" spc="-50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5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2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2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63" name="object 74">
              <a:extLst>
                <a:ext uri="{FF2B5EF4-FFF2-40B4-BE49-F238E27FC236}">
                  <a16:creationId xmlns:a16="http://schemas.microsoft.com/office/drawing/2014/main" id="{9A281E8B-AE4B-4148-9A16-0A941CEBEFED}"/>
                </a:ext>
              </a:extLst>
            </p:cNvPr>
            <p:cNvSpPr txBox="1"/>
            <p:nvPr/>
          </p:nvSpPr>
          <p:spPr>
            <a:xfrm>
              <a:off x="7365998" y="1584228"/>
              <a:ext cx="17672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15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g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et</a:t>
              </a:r>
              <a:r>
                <a:rPr sz="1800" b="1" spc="-13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800" b="1" spc="-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64" name="object 75">
              <a:extLst>
                <a:ext uri="{FF2B5EF4-FFF2-40B4-BE49-F238E27FC236}">
                  <a16:creationId xmlns:a16="http://schemas.microsoft.com/office/drawing/2014/main" id="{99895DC0-A6E8-4D10-9A51-3F0B1F58614C}"/>
                </a:ext>
              </a:extLst>
            </p:cNvPr>
            <p:cNvSpPr txBox="1"/>
            <p:nvPr/>
          </p:nvSpPr>
          <p:spPr>
            <a:xfrm>
              <a:off x="2624460" y="3793864"/>
              <a:ext cx="639445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200" spc="-3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200" spc="20" dirty="0">
                  <a:solidFill>
                    <a:srgbClr val="7F7F7F"/>
                  </a:solidFill>
                  <a:latin typeface="Calibri"/>
                  <a:cs typeface="Calibri"/>
                </a:rPr>
                <a:t>li</a:t>
              </a:r>
              <a:r>
                <a:rPr sz="1200" spc="-35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200" spc="-5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12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200" spc="-10" dirty="0">
                  <a:solidFill>
                    <a:srgbClr val="7F7F7F"/>
                  </a:solidFill>
                  <a:latin typeface="Calibri"/>
                  <a:cs typeface="Calibri"/>
                </a:rPr>
                <a:t>te</a:t>
              </a:r>
              <a:r>
                <a:rPr sz="1200" spc="30" dirty="0">
                  <a:solidFill>
                    <a:srgbClr val="7F7F7F"/>
                  </a:solidFill>
                  <a:latin typeface="Calibri"/>
                  <a:cs typeface="Calibri"/>
                </a:rPr>
                <a:t>st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265" name="object 76">
              <a:extLst>
                <a:ext uri="{FF2B5EF4-FFF2-40B4-BE49-F238E27FC236}">
                  <a16:creationId xmlns:a16="http://schemas.microsoft.com/office/drawing/2014/main" id="{592D2BFE-9730-4C14-AEED-60C9F33C4275}"/>
                </a:ext>
              </a:extLst>
            </p:cNvPr>
            <p:cNvSpPr txBox="1"/>
            <p:nvPr/>
          </p:nvSpPr>
          <p:spPr>
            <a:xfrm>
              <a:off x="2624460" y="3984364"/>
              <a:ext cx="84201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3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200" spc="2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200" spc="30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200" spc="-40" dirty="0">
                  <a:solidFill>
                    <a:srgbClr val="7F7F7F"/>
                  </a:solidFill>
                  <a:latin typeface="Calibri"/>
                  <a:cs typeface="Calibri"/>
                </a:rPr>
                <a:t>h</a:t>
              </a:r>
              <a:r>
                <a:rPr sz="12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200" spc="-4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1200" spc="-5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12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200" spc="-1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200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200" spc="25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200" spc="2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200" spc="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266" name="object 77">
              <a:extLst>
                <a:ext uri="{FF2B5EF4-FFF2-40B4-BE49-F238E27FC236}">
                  <a16:creationId xmlns:a16="http://schemas.microsoft.com/office/drawing/2014/main" id="{D0B781D3-E4C7-4995-9D01-8686CE0A3296}"/>
                </a:ext>
              </a:extLst>
            </p:cNvPr>
            <p:cNvSpPr txBox="1"/>
            <p:nvPr/>
          </p:nvSpPr>
          <p:spPr>
            <a:xfrm>
              <a:off x="4989264" y="3023905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34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67" name="object 78">
              <a:extLst>
                <a:ext uri="{FF2B5EF4-FFF2-40B4-BE49-F238E27FC236}">
                  <a16:creationId xmlns:a16="http://schemas.microsoft.com/office/drawing/2014/main" id="{D454FD6B-82A4-4C2A-8246-A4B8F1114177}"/>
                </a:ext>
              </a:extLst>
            </p:cNvPr>
            <p:cNvSpPr/>
            <p:nvPr/>
          </p:nvSpPr>
          <p:spPr>
            <a:xfrm>
              <a:off x="4578350" y="3302390"/>
              <a:ext cx="414526" cy="273248"/>
            </a:xfrm>
            <a:custGeom>
              <a:avLst/>
              <a:gdLst/>
              <a:ahLst/>
              <a:cxnLst/>
              <a:rect l="l" t="t" r="r" b="b"/>
              <a:pathLst>
                <a:path w="414526" h="273248">
                  <a:moveTo>
                    <a:pt x="110211" y="90996"/>
                  </a:moveTo>
                  <a:lnTo>
                    <a:pt x="0" y="273248"/>
                  </a:lnTo>
                  <a:lnTo>
                    <a:pt x="211929" y="252067"/>
                  </a:lnTo>
                  <a:lnTo>
                    <a:pt x="142229" y="220980"/>
                  </a:lnTo>
                  <a:lnTo>
                    <a:pt x="227249" y="167290"/>
                  </a:lnTo>
                  <a:lnTo>
                    <a:pt x="108324" y="167290"/>
                  </a:lnTo>
                  <a:lnTo>
                    <a:pt x="110211" y="90996"/>
                  </a:lnTo>
                  <a:close/>
                </a:path>
                <a:path w="414526" h="273248">
                  <a:moveTo>
                    <a:pt x="378017" y="0"/>
                  </a:moveTo>
                  <a:lnTo>
                    <a:pt x="373794" y="695"/>
                  </a:lnTo>
                  <a:lnTo>
                    <a:pt x="369788" y="2173"/>
                  </a:lnTo>
                  <a:lnTo>
                    <a:pt x="108324" y="167290"/>
                  </a:lnTo>
                  <a:lnTo>
                    <a:pt x="227249" y="167290"/>
                  </a:lnTo>
                  <a:lnTo>
                    <a:pt x="399987" y="58204"/>
                  </a:lnTo>
                  <a:lnTo>
                    <a:pt x="408897" y="49790"/>
                  </a:lnTo>
                  <a:lnTo>
                    <a:pt x="413841" y="39043"/>
                  </a:lnTo>
                  <a:lnTo>
                    <a:pt x="414526" y="27253"/>
                  </a:lnTo>
                  <a:lnTo>
                    <a:pt x="410661" y="15710"/>
                  </a:lnTo>
                  <a:lnTo>
                    <a:pt x="401447" y="5708"/>
                  </a:lnTo>
                  <a:lnTo>
                    <a:pt x="390159" y="461"/>
                  </a:lnTo>
                  <a:lnTo>
                    <a:pt x="378017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8" name="object 79">
              <a:extLst>
                <a:ext uri="{FF2B5EF4-FFF2-40B4-BE49-F238E27FC236}">
                  <a16:creationId xmlns:a16="http://schemas.microsoft.com/office/drawing/2014/main" id="{BE82CC25-92D6-4610-B37D-0C9369E434CD}"/>
                </a:ext>
              </a:extLst>
            </p:cNvPr>
            <p:cNvSpPr txBox="1"/>
            <p:nvPr/>
          </p:nvSpPr>
          <p:spPr>
            <a:xfrm>
              <a:off x="4989264" y="3946048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18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69" name="object 80">
              <a:extLst>
                <a:ext uri="{FF2B5EF4-FFF2-40B4-BE49-F238E27FC236}">
                  <a16:creationId xmlns:a16="http://schemas.microsoft.com/office/drawing/2014/main" id="{1F658BBC-B92C-4B07-BF20-297B9F1317A3}"/>
                </a:ext>
              </a:extLst>
            </p:cNvPr>
            <p:cNvSpPr/>
            <p:nvPr/>
          </p:nvSpPr>
          <p:spPr>
            <a:xfrm>
              <a:off x="4552950" y="3798359"/>
              <a:ext cx="390412" cy="192704"/>
            </a:xfrm>
            <a:custGeom>
              <a:avLst/>
              <a:gdLst/>
              <a:ahLst/>
              <a:cxnLst/>
              <a:rect l="l" t="t" r="r" b="b"/>
              <a:pathLst>
                <a:path w="390412" h="192704">
                  <a:moveTo>
                    <a:pt x="297489" y="102317"/>
                  </a:moveTo>
                  <a:lnTo>
                    <a:pt x="125897" y="102317"/>
                  </a:lnTo>
                  <a:lnTo>
                    <a:pt x="350996" y="191984"/>
                  </a:lnTo>
                  <a:lnTo>
                    <a:pt x="355205" y="192704"/>
                  </a:lnTo>
                  <a:lnTo>
                    <a:pt x="359328" y="192617"/>
                  </a:lnTo>
                  <a:lnTo>
                    <a:pt x="369660" y="190642"/>
                  </a:lnTo>
                  <a:lnTo>
                    <a:pt x="380730" y="183613"/>
                  </a:lnTo>
                  <a:lnTo>
                    <a:pt x="388401" y="172014"/>
                  </a:lnTo>
                  <a:lnTo>
                    <a:pt x="390412" y="159755"/>
                  </a:lnTo>
                  <a:lnTo>
                    <a:pt x="387719" y="148042"/>
                  </a:lnTo>
                  <a:lnTo>
                    <a:pt x="380872" y="138154"/>
                  </a:lnTo>
                  <a:lnTo>
                    <a:pt x="370423" y="131370"/>
                  </a:lnTo>
                  <a:lnTo>
                    <a:pt x="297489" y="102317"/>
                  </a:lnTo>
                  <a:close/>
                </a:path>
                <a:path w="390412" h="192704">
                  <a:moveTo>
                    <a:pt x="212224" y="0"/>
                  </a:moveTo>
                  <a:lnTo>
                    <a:pt x="0" y="17990"/>
                  </a:lnTo>
                  <a:lnTo>
                    <a:pt x="141726" y="176975"/>
                  </a:lnTo>
                  <a:lnTo>
                    <a:pt x="125897" y="102317"/>
                  </a:lnTo>
                  <a:lnTo>
                    <a:pt x="297489" y="102317"/>
                  </a:lnTo>
                  <a:lnTo>
                    <a:pt x="149396" y="43326"/>
                  </a:lnTo>
                  <a:lnTo>
                    <a:pt x="212224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0" name="object 81">
              <a:extLst>
                <a:ext uri="{FF2B5EF4-FFF2-40B4-BE49-F238E27FC236}">
                  <a16:creationId xmlns:a16="http://schemas.microsoft.com/office/drawing/2014/main" id="{5195AEB1-A6FD-49FC-BA80-AB171436A003}"/>
                </a:ext>
              </a:extLst>
            </p:cNvPr>
            <p:cNvSpPr txBox="1"/>
            <p:nvPr/>
          </p:nvSpPr>
          <p:spPr>
            <a:xfrm>
              <a:off x="10567975" y="3023905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18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71" name="object 82">
              <a:extLst>
                <a:ext uri="{FF2B5EF4-FFF2-40B4-BE49-F238E27FC236}">
                  <a16:creationId xmlns:a16="http://schemas.microsoft.com/office/drawing/2014/main" id="{3DB93F9B-B9F9-4D13-A0C6-E42AA6ECCB02}"/>
                </a:ext>
              </a:extLst>
            </p:cNvPr>
            <p:cNvSpPr/>
            <p:nvPr/>
          </p:nvSpPr>
          <p:spPr>
            <a:xfrm>
              <a:off x="10153650" y="3302390"/>
              <a:ext cx="414525" cy="273248"/>
            </a:xfrm>
            <a:custGeom>
              <a:avLst/>
              <a:gdLst/>
              <a:ahLst/>
              <a:cxnLst/>
              <a:rect l="l" t="t" r="r" b="b"/>
              <a:pathLst>
                <a:path w="414525" h="273248">
                  <a:moveTo>
                    <a:pt x="110211" y="90996"/>
                  </a:moveTo>
                  <a:lnTo>
                    <a:pt x="0" y="273248"/>
                  </a:lnTo>
                  <a:lnTo>
                    <a:pt x="211928" y="252067"/>
                  </a:lnTo>
                  <a:lnTo>
                    <a:pt x="142229" y="220980"/>
                  </a:lnTo>
                  <a:lnTo>
                    <a:pt x="227249" y="167290"/>
                  </a:lnTo>
                  <a:lnTo>
                    <a:pt x="108324" y="167290"/>
                  </a:lnTo>
                  <a:lnTo>
                    <a:pt x="110211" y="90996"/>
                  </a:lnTo>
                  <a:close/>
                </a:path>
                <a:path w="414525" h="273248">
                  <a:moveTo>
                    <a:pt x="378016" y="0"/>
                  </a:moveTo>
                  <a:lnTo>
                    <a:pt x="373794" y="695"/>
                  </a:lnTo>
                  <a:lnTo>
                    <a:pt x="369788" y="2173"/>
                  </a:lnTo>
                  <a:lnTo>
                    <a:pt x="108324" y="167290"/>
                  </a:lnTo>
                  <a:lnTo>
                    <a:pt x="227249" y="167290"/>
                  </a:lnTo>
                  <a:lnTo>
                    <a:pt x="399987" y="58204"/>
                  </a:lnTo>
                  <a:lnTo>
                    <a:pt x="408897" y="49790"/>
                  </a:lnTo>
                  <a:lnTo>
                    <a:pt x="413840" y="39043"/>
                  </a:lnTo>
                  <a:lnTo>
                    <a:pt x="414525" y="27252"/>
                  </a:lnTo>
                  <a:lnTo>
                    <a:pt x="410660" y="15709"/>
                  </a:lnTo>
                  <a:lnTo>
                    <a:pt x="401446" y="5707"/>
                  </a:lnTo>
                  <a:lnTo>
                    <a:pt x="390158" y="461"/>
                  </a:lnTo>
                  <a:lnTo>
                    <a:pt x="378016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2" name="object 83">
              <a:extLst>
                <a:ext uri="{FF2B5EF4-FFF2-40B4-BE49-F238E27FC236}">
                  <a16:creationId xmlns:a16="http://schemas.microsoft.com/office/drawing/2014/main" id="{DB229184-2C69-4318-AEE0-433888DDB059}"/>
                </a:ext>
              </a:extLst>
            </p:cNvPr>
            <p:cNvSpPr txBox="1"/>
            <p:nvPr/>
          </p:nvSpPr>
          <p:spPr>
            <a:xfrm>
              <a:off x="10567975" y="3946048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34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273" name="object 84">
              <a:extLst>
                <a:ext uri="{FF2B5EF4-FFF2-40B4-BE49-F238E27FC236}">
                  <a16:creationId xmlns:a16="http://schemas.microsoft.com/office/drawing/2014/main" id="{EDF60DBE-487A-4D70-B75F-E99ED87B643E}"/>
                </a:ext>
              </a:extLst>
            </p:cNvPr>
            <p:cNvSpPr/>
            <p:nvPr/>
          </p:nvSpPr>
          <p:spPr>
            <a:xfrm>
              <a:off x="10140950" y="3874559"/>
              <a:ext cx="390413" cy="192704"/>
            </a:xfrm>
            <a:custGeom>
              <a:avLst/>
              <a:gdLst/>
              <a:ahLst/>
              <a:cxnLst/>
              <a:rect l="l" t="t" r="r" b="b"/>
              <a:pathLst>
                <a:path w="390413" h="192704">
                  <a:moveTo>
                    <a:pt x="297489" y="102317"/>
                  </a:moveTo>
                  <a:lnTo>
                    <a:pt x="125898" y="102317"/>
                  </a:lnTo>
                  <a:lnTo>
                    <a:pt x="350997" y="191984"/>
                  </a:lnTo>
                  <a:lnTo>
                    <a:pt x="355205" y="192704"/>
                  </a:lnTo>
                  <a:lnTo>
                    <a:pt x="359328" y="192617"/>
                  </a:lnTo>
                  <a:lnTo>
                    <a:pt x="369662" y="190641"/>
                  </a:lnTo>
                  <a:lnTo>
                    <a:pt x="380732" y="183613"/>
                  </a:lnTo>
                  <a:lnTo>
                    <a:pt x="388403" y="172013"/>
                  </a:lnTo>
                  <a:lnTo>
                    <a:pt x="390413" y="159754"/>
                  </a:lnTo>
                  <a:lnTo>
                    <a:pt x="387719" y="148042"/>
                  </a:lnTo>
                  <a:lnTo>
                    <a:pt x="380872" y="138154"/>
                  </a:lnTo>
                  <a:lnTo>
                    <a:pt x="370423" y="131370"/>
                  </a:lnTo>
                  <a:lnTo>
                    <a:pt x="297489" y="102317"/>
                  </a:lnTo>
                  <a:close/>
                </a:path>
                <a:path w="390413" h="192704">
                  <a:moveTo>
                    <a:pt x="212224" y="0"/>
                  </a:moveTo>
                  <a:lnTo>
                    <a:pt x="0" y="17990"/>
                  </a:lnTo>
                  <a:lnTo>
                    <a:pt x="141728" y="176975"/>
                  </a:lnTo>
                  <a:lnTo>
                    <a:pt x="125898" y="102317"/>
                  </a:lnTo>
                  <a:lnTo>
                    <a:pt x="297489" y="102317"/>
                  </a:lnTo>
                  <a:lnTo>
                    <a:pt x="149397" y="43326"/>
                  </a:lnTo>
                  <a:lnTo>
                    <a:pt x="21222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</p:grpSp>
      <p:sp>
        <p:nvSpPr>
          <p:cNvPr id="87" name="object 63">
            <a:extLst>
              <a:ext uri="{FF2B5EF4-FFF2-40B4-BE49-F238E27FC236}">
                <a16:creationId xmlns:a16="http://schemas.microsoft.com/office/drawing/2014/main" id="{CAB39AC9-35C5-44C6-9C4E-0C3F44CB6F10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88" name="图片 87">
            <a:extLst>
              <a:ext uri="{FF2B5EF4-FFF2-40B4-BE49-F238E27FC236}">
                <a16:creationId xmlns:a16="http://schemas.microsoft.com/office/drawing/2014/main" id="{84AC562F-9AE5-43C8-99E4-7F01A6E842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546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6E98A9-BDC9-49F0-97A9-65DA596A0FC7}"/>
              </a:ext>
            </a:extLst>
          </p:cNvPr>
          <p:cNvSpPr txBox="1"/>
          <p:nvPr/>
        </p:nvSpPr>
        <p:spPr>
          <a:xfrm>
            <a:off x="270588" y="223932"/>
            <a:ext cx="4124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ImageNet</a:t>
            </a:r>
            <a:r>
              <a:rPr lang="zh-CN" altLang="en-US" sz="3600" dirty="0"/>
              <a:t>实验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8DB8A64-D2D1-4B68-B93E-9A4AE0575884}"/>
              </a:ext>
            </a:extLst>
          </p:cNvPr>
          <p:cNvGrpSpPr/>
          <p:nvPr/>
        </p:nvGrpSpPr>
        <p:grpSpPr>
          <a:xfrm>
            <a:off x="2093196" y="2078627"/>
            <a:ext cx="7490573" cy="3672857"/>
            <a:chOff x="2345123" y="2498505"/>
            <a:chExt cx="7490573" cy="3672857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29B10D0-D37E-404D-A31E-6D80BCF48ACE}"/>
                </a:ext>
              </a:extLst>
            </p:cNvPr>
            <p:cNvSpPr/>
            <p:nvPr/>
          </p:nvSpPr>
          <p:spPr>
            <a:xfrm>
              <a:off x="2345123" y="3086699"/>
              <a:ext cx="1775524" cy="410202"/>
            </a:xfrm>
            <a:custGeom>
              <a:avLst/>
              <a:gdLst/>
              <a:ahLst/>
              <a:cxnLst/>
              <a:rect l="l" t="t" r="r" b="b"/>
              <a:pathLst>
                <a:path w="1775524" h="410202">
                  <a:moveTo>
                    <a:pt x="0" y="410202"/>
                  </a:moveTo>
                  <a:lnTo>
                    <a:pt x="1775524" y="410202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410202"/>
                  </a:lnTo>
                  <a:close/>
                </a:path>
              </a:pathLst>
            </a:custGeom>
            <a:ln w="16879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B01696B0-C554-4B61-9C80-C2592D1AFF26}"/>
                </a:ext>
              </a:extLst>
            </p:cNvPr>
            <p:cNvSpPr txBox="1"/>
            <p:nvPr/>
          </p:nvSpPr>
          <p:spPr>
            <a:xfrm>
              <a:off x="2890159" y="3137084"/>
              <a:ext cx="685800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latin typeface="Calibri Light"/>
                  <a:cs typeface="Calibri Light"/>
                </a:rPr>
                <a:t>3</a:t>
              </a:r>
              <a:r>
                <a:rPr sz="1750" spc="30" dirty="0">
                  <a:latin typeface="Calibri Light"/>
                  <a:cs typeface="Calibri Light"/>
                </a:rPr>
                <a:t>x</a:t>
              </a:r>
              <a:r>
                <a:rPr sz="1750" spc="5" dirty="0">
                  <a:latin typeface="Calibri Light"/>
                  <a:cs typeface="Calibri Light"/>
                </a:rPr>
                <a:t>3,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64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0EF4F7BC-9CD9-407C-98ED-89B2FD9433B7}"/>
                </a:ext>
              </a:extLst>
            </p:cNvPr>
            <p:cNvSpPr/>
            <p:nvPr/>
          </p:nvSpPr>
          <p:spPr>
            <a:xfrm>
              <a:off x="2345123" y="3907103"/>
              <a:ext cx="1775524" cy="410202"/>
            </a:xfrm>
            <a:custGeom>
              <a:avLst/>
              <a:gdLst/>
              <a:ahLst/>
              <a:cxnLst/>
              <a:rect l="l" t="t" r="r" b="b"/>
              <a:pathLst>
                <a:path w="1775524" h="410202">
                  <a:moveTo>
                    <a:pt x="0" y="410202"/>
                  </a:moveTo>
                  <a:lnTo>
                    <a:pt x="1775524" y="410202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410202"/>
                  </a:lnTo>
                  <a:close/>
                </a:path>
              </a:pathLst>
            </a:custGeom>
            <a:ln w="16879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170E7401-B532-42D9-B483-9B1744E3E6D0}"/>
                </a:ext>
              </a:extLst>
            </p:cNvPr>
            <p:cNvSpPr txBox="1"/>
            <p:nvPr/>
          </p:nvSpPr>
          <p:spPr>
            <a:xfrm>
              <a:off x="2890159" y="3957488"/>
              <a:ext cx="685800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latin typeface="Calibri Light"/>
                  <a:cs typeface="Calibri Light"/>
                </a:rPr>
                <a:t>3</a:t>
              </a:r>
              <a:r>
                <a:rPr sz="1750" spc="30" dirty="0">
                  <a:latin typeface="Calibri Light"/>
                  <a:cs typeface="Calibri Light"/>
                </a:rPr>
                <a:t>x</a:t>
              </a:r>
              <a:r>
                <a:rPr sz="1750" spc="5" dirty="0">
                  <a:latin typeface="Calibri Light"/>
                  <a:cs typeface="Calibri Light"/>
                </a:rPr>
                <a:t>3,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64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2E27D8BB-B2A3-438A-91F9-6F2AB6D36909}"/>
                </a:ext>
              </a:extLst>
            </p:cNvPr>
            <p:cNvSpPr/>
            <p:nvPr/>
          </p:nvSpPr>
          <p:spPr>
            <a:xfrm>
              <a:off x="3232897" y="3496901"/>
              <a:ext cx="0" cy="335566"/>
            </a:xfrm>
            <a:custGeom>
              <a:avLst/>
              <a:gdLst/>
              <a:ahLst/>
              <a:cxnLst/>
              <a:rect l="l" t="t" r="r" b="b"/>
              <a:pathLst>
                <a:path h="335566">
                  <a:moveTo>
                    <a:pt x="0" y="0"/>
                  </a:moveTo>
                  <a:lnTo>
                    <a:pt x="0" y="335566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E7658A2C-8ED9-4EED-B4C1-640DF3FEE309}"/>
                </a:ext>
              </a:extLst>
            </p:cNvPr>
            <p:cNvSpPr/>
            <p:nvPr/>
          </p:nvSpPr>
          <p:spPr>
            <a:xfrm>
              <a:off x="3183661" y="3808520"/>
              <a:ext cx="98449" cy="98583"/>
            </a:xfrm>
            <a:custGeom>
              <a:avLst/>
              <a:gdLst/>
              <a:ahLst/>
              <a:cxnLst/>
              <a:rect l="l" t="t" r="r" b="b"/>
              <a:pathLst>
                <a:path w="98449" h="98583">
                  <a:moveTo>
                    <a:pt x="0" y="0"/>
                  </a:moveTo>
                  <a:lnTo>
                    <a:pt x="49235" y="98583"/>
                  </a:lnTo>
                  <a:lnTo>
                    <a:pt x="92644" y="11628"/>
                  </a:lnTo>
                  <a:lnTo>
                    <a:pt x="48423" y="11628"/>
                  </a:lnTo>
                  <a:lnTo>
                    <a:pt x="35997" y="10833"/>
                  </a:lnTo>
                  <a:lnTo>
                    <a:pt x="23702" y="8630"/>
                  </a:lnTo>
                  <a:lnTo>
                    <a:pt x="11662" y="5019"/>
                  </a:lnTo>
                  <a:lnTo>
                    <a:pt x="0" y="0"/>
                  </a:lnTo>
                  <a:close/>
                </a:path>
                <a:path w="98449" h="98583">
                  <a:moveTo>
                    <a:pt x="98449" y="0"/>
                  </a:moveTo>
                  <a:lnTo>
                    <a:pt x="60858" y="11014"/>
                  </a:lnTo>
                  <a:lnTo>
                    <a:pt x="48423" y="11628"/>
                  </a:lnTo>
                  <a:lnTo>
                    <a:pt x="92644" y="11628"/>
                  </a:lnTo>
                  <a:lnTo>
                    <a:pt x="984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A2C85065-0573-4D8B-8610-AE5744F0180B}"/>
                </a:ext>
              </a:extLst>
            </p:cNvPr>
            <p:cNvSpPr/>
            <p:nvPr/>
          </p:nvSpPr>
          <p:spPr>
            <a:xfrm>
              <a:off x="3232897" y="2676497"/>
              <a:ext cx="0" cy="335566"/>
            </a:xfrm>
            <a:custGeom>
              <a:avLst/>
              <a:gdLst/>
              <a:ahLst/>
              <a:cxnLst/>
              <a:rect l="l" t="t" r="r" b="b"/>
              <a:pathLst>
                <a:path h="335566">
                  <a:moveTo>
                    <a:pt x="0" y="0"/>
                  </a:moveTo>
                  <a:lnTo>
                    <a:pt x="0" y="335566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11">
              <a:extLst>
                <a:ext uri="{FF2B5EF4-FFF2-40B4-BE49-F238E27FC236}">
                  <a16:creationId xmlns:a16="http://schemas.microsoft.com/office/drawing/2014/main" id="{95A0F566-32CE-417D-92B5-5B7914FFAD31}"/>
                </a:ext>
              </a:extLst>
            </p:cNvPr>
            <p:cNvSpPr/>
            <p:nvPr/>
          </p:nvSpPr>
          <p:spPr>
            <a:xfrm>
              <a:off x="3183661" y="2988115"/>
              <a:ext cx="98449" cy="98583"/>
            </a:xfrm>
            <a:custGeom>
              <a:avLst/>
              <a:gdLst/>
              <a:ahLst/>
              <a:cxnLst/>
              <a:rect l="l" t="t" r="r" b="b"/>
              <a:pathLst>
                <a:path w="98449" h="98583">
                  <a:moveTo>
                    <a:pt x="0" y="0"/>
                  </a:moveTo>
                  <a:lnTo>
                    <a:pt x="49235" y="98583"/>
                  </a:lnTo>
                  <a:lnTo>
                    <a:pt x="92644" y="11628"/>
                  </a:lnTo>
                  <a:lnTo>
                    <a:pt x="48423" y="11628"/>
                  </a:lnTo>
                  <a:lnTo>
                    <a:pt x="35997" y="10833"/>
                  </a:lnTo>
                  <a:lnTo>
                    <a:pt x="23702" y="8630"/>
                  </a:lnTo>
                  <a:lnTo>
                    <a:pt x="11662" y="5019"/>
                  </a:lnTo>
                  <a:lnTo>
                    <a:pt x="0" y="0"/>
                  </a:lnTo>
                  <a:close/>
                </a:path>
                <a:path w="98449" h="98583">
                  <a:moveTo>
                    <a:pt x="98449" y="0"/>
                  </a:moveTo>
                  <a:lnTo>
                    <a:pt x="60858" y="11014"/>
                  </a:lnTo>
                  <a:lnTo>
                    <a:pt x="48423" y="11628"/>
                  </a:lnTo>
                  <a:lnTo>
                    <a:pt x="92644" y="11628"/>
                  </a:lnTo>
                  <a:lnTo>
                    <a:pt x="984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5A312F8C-443E-4A5E-B15B-23236A690CC3}"/>
                </a:ext>
              </a:extLst>
            </p:cNvPr>
            <p:cNvSpPr/>
            <p:nvPr/>
          </p:nvSpPr>
          <p:spPr>
            <a:xfrm>
              <a:off x="3232897" y="4317305"/>
              <a:ext cx="0" cy="198832"/>
            </a:xfrm>
            <a:custGeom>
              <a:avLst/>
              <a:gdLst/>
              <a:ahLst/>
              <a:cxnLst/>
              <a:rect l="l" t="t" r="r" b="b"/>
              <a:pathLst>
                <a:path h="198832">
                  <a:moveTo>
                    <a:pt x="0" y="0"/>
                  </a:moveTo>
                  <a:lnTo>
                    <a:pt x="0" y="198832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7AADA470-BED8-49A2-81F2-DED8521F72BE}"/>
                </a:ext>
              </a:extLst>
            </p:cNvPr>
            <p:cNvSpPr/>
            <p:nvPr/>
          </p:nvSpPr>
          <p:spPr>
            <a:xfrm>
              <a:off x="3183661" y="4492190"/>
              <a:ext cx="98449" cy="98583"/>
            </a:xfrm>
            <a:custGeom>
              <a:avLst/>
              <a:gdLst/>
              <a:ahLst/>
              <a:cxnLst/>
              <a:rect l="l" t="t" r="r" b="b"/>
              <a:pathLst>
                <a:path w="98449" h="98583">
                  <a:moveTo>
                    <a:pt x="0" y="0"/>
                  </a:moveTo>
                  <a:lnTo>
                    <a:pt x="49235" y="98583"/>
                  </a:lnTo>
                  <a:lnTo>
                    <a:pt x="92644" y="11628"/>
                  </a:lnTo>
                  <a:lnTo>
                    <a:pt x="48423" y="11628"/>
                  </a:lnTo>
                  <a:lnTo>
                    <a:pt x="35997" y="10833"/>
                  </a:lnTo>
                  <a:lnTo>
                    <a:pt x="23702" y="8630"/>
                  </a:lnTo>
                  <a:lnTo>
                    <a:pt x="11662" y="5019"/>
                  </a:lnTo>
                  <a:lnTo>
                    <a:pt x="0" y="0"/>
                  </a:lnTo>
                  <a:close/>
                </a:path>
                <a:path w="98449" h="98583">
                  <a:moveTo>
                    <a:pt x="98449" y="0"/>
                  </a:moveTo>
                  <a:lnTo>
                    <a:pt x="60858" y="11014"/>
                  </a:lnTo>
                  <a:lnTo>
                    <a:pt x="48423" y="11628"/>
                  </a:lnTo>
                  <a:lnTo>
                    <a:pt x="92644" y="11628"/>
                  </a:lnTo>
                  <a:lnTo>
                    <a:pt x="984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9D3D33C3-052A-4B3F-BA4F-8C2C9631A36C}"/>
                </a:ext>
              </a:extLst>
            </p:cNvPr>
            <p:cNvSpPr/>
            <p:nvPr/>
          </p:nvSpPr>
          <p:spPr>
            <a:xfrm>
              <a:off x="3096440" y="4590810"/>
              <a:ext cx="273013" cy="273200"/>
            </a:xfrm>
            <a:custGeom>
              <a:avLst/>
              <a:gdLst/>
              <a:ahLst/>
              <a:cxnLst/>
              <a:rect l="l" t="t" r="r" b="b"/>
              <a:pathLst>
                <a:path w="273013" h="273200">
                  <a:moveTo>
                    <a:pt x="273013" y="136697"/>
                  </a:moveTo>
                  <a:lnTo>
                    <a:pt x="266243" y="94059"/>
                  </a:lnTo>
                  <a:lnTo>
                    <a:pt x="247370" y="56912"/>
                  </a:lnTo>
                  <a:lnTo>
                    <a:pt x="218546" y="27415"/>
                  </a:lnTo>
                  <a:lnTo>
                    <a:pt x="181926" y="7725"/>
                  </a:lnTo>
                  <a:lnTo>
                    <a:pt x="139662" y="0"/>
                  </a:lnTo>
                  <a:lnTo>
                    <a:pt x="124572" y="754"/>
                  </a:lnTo>
                  <a:lnTo>
                    <a:pt x="82680" y="11548"/>
                  </a:lnTo>
                  <a:lnTo>
                    <a:pt x="47358" y="33512"/>
                  </a:lnTo>
                  <a:lnTo>
                    <a:pt x="20541" y="64565"/>
                  </a:lnTo>
                  <a:lnTo>
                    <a:pt x="4163" y="102623"/>
                  </a:lnTo>
                  <a:lnTo>
                    <a:pt x="0" y="130857"/>
                  </a:lnTo>
                  <a:lnTo>
                    <a:pt x="719" y="146288"/>
                  </a:lnTo>
                  <a:lnTo>
                    <a:pt x="11250" y="188928"/>
                  </a:lnTo>
                  <a:lnTo>
                    <a:pt x="32763" y="224716"/>
                  </a:lnTo>
                  <a:lnTo>
                    <a:pt x="63234" y="251884"/>
                  </a:lnTo>
                  <a:lnTo>
                    <a:pt x="100640" y="268661"/>
                  </a:lnTo>
                  <a:lnTo>
                    <a:pt x="128430" y="273200"/>
                  </a:lnTo>
                  <a:lnTo>
                    <a:pt x="144113" y="272506"/>
                  </a:lnTo>
                  <a:lnTo>
                    <a:pt x="187289" y="262164"/>
                  </a:lnTo>
                  <a:lnTo>
                    <a:pt x="223390" y="240970"/>
                  </a:lnTo>
                  <a:lnTo>
                    <a:pt x="250785" y="210904"/>
                  </a:lnTo>
                  <a:lnTo>
                    <a:pt x="267844" y="173947"/>
                  </a:lnTo>
                  <a:lnTo>
                    <a:pt x="273013" y="136697"/>
                  </a:lnTo>
                  <a:close/>
                </a:path>
              </a:pathLst>
            </a:custGeom>
            <a:ln w="1687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4203361C-F115-4065-AABB-FBCB89B9C876}"/>
                </a:ext>
              </a:extLst>
            </p:cNvPr>
            <p:cNvSpPr/>
            <p:nvPr/>
          </p:nvSpPr>
          <p:spPr>
            <a:xfrm>
              <a:off x="3164596" y="4727507"/>
              <a:ext cx="136578" cy="0"/>
            </a:xfrm>
            <a:custGeom>
              <a:avLst/>
              <a:gdLst/>
              <a:ahLst/>
              <a:cxnLst/>
              <a:rect l="l" t="t" r="r" b="b"/>
              <a:pathLst>
                <a:path w="136578">
                  <a:moveTo>
                    <a:pt x="0" y="0"/>
                  </a:moveTo>
                  <a:lnTo>
                    <a:pt x="136578" y="0"/>
                  </a:lnTo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6">
              <a:extLst>
                <a:ext uri="{FF2B5EF4-FFF2-40B4-BE49-F238E27FC236}">
                  <a16:creationId xmlns:a16="http://schemas.microsoft.com/office/drawing/2014/main" id="{BB9D2ED5-A776-414E-8DB3-EDC2080DCB35}"/>
                </a:ext>
              </a:extLst>
            </p:cNvPr>
            <p:cNvSpPr/>
            <p:nvPr/>
          </p:nvSpPr>
          <p:spPr>
            <a:xfrm>
              <a:off x="3232897" y="4659129"/>
              <a:ext cx="0" cy="136734"/>
            </a:xfrm>
            <a:custGeom>
              <a:avLst/>
              <a:gdLst/>
              <a:ahLst/>
              <a:cxnLst/>
              <a:rect l="l" t="t" r="r" b="b"/>
              <a:pathLst>
                <a:path h="136734">
                  <a:moveTo>
                    <a:pt x="0" y="136734"/>
                  </a:moveTo>
                  <a:lnTo>
                    <a:pt x="0" y="0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7">
              <a:extLst>
                <a:ext uri="{FF2B5EF4-FFF2-40B4-BE49-F238E27FC236}">
                  <a16:creationId xmlns:a16="http://schemas.microsoft.com/office/drawing/2014/main" id="{A42AE3AF-B8AD-471C-8320-05CB324A4930}"/>
                </a:ext>
              </a:extLst>
            </p:cNvPr>
            <p:cNvSpPr/>
            <p:nvPr/>
          </p:nvSpPr>
          <p:spPr>
            <a:xfrm>
              <a:off x="3232897" y="4864241"/>
              <a:ext cx="0" cy="198841"/>
            </a:xfrm>
            <a:custGeom>
              <a:avLst/>
              <a:gdLst/>
              <a:ahLst/>
              <a:cxnLst/>
              <a:rect l="l" t="t" r="r" b="b"/>
              <a:pathLst>
                <a:path h="198841">
                  <a:moveTo>
                    <a:pt x="0" y="0"/>
                  </a:moveTo>
                  <a:lnTo>
                    <a:pt x="0" y="198841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8">
              <a:extLst>
                <a:ext uri="{FF2B5EF4-FFF2-40B4-BE49-F238E27FC236}">
                  <a16:creationId xmlns:a16="http://schemas.microsoft.com/office/drawing/2014/main" id="{14C48D0B-3F42-40E2-8C56-55CC4A5DECEF}"/>
                </a:ext>
              </a:extLst>
            </p:cNvPr>
            <p:cNvSpPr/>
            <p:nvPr/>
          </p:nvSpPr>
          <p:spPr>
            <a:xfrm>
              <a:off x="3183661" y="5039122"/>
              <a:ext cx="98449" cy="98582"/>
            </a:xfrm>
            <a:custGeom>
              <a:avLst/>
              <a:gdLst/>
              <a:ahLst/>
              <a:cxnLst/>
              <a:rect l="l" t="t" r="r" b="b"/>
              <a:pathLst>
                <a:path w="98449" h="98582">
                  <a:moveTo>
                    <a:pt x="0" y="0"/>
                  </a:moveTo>
                  <a:lnTo>
                    <a:pt x="49235" y="98582"/>
                  </a:lnTo>
                  <a:lnTo>
                    <a:pt x="92640" y="11635"/>
                  </a:lnTo>
                  <a:lnTo>
                    <a:pt x="48420" y="11635"/>
                  </a:lnTo>
                  <a:lnTo>
                    <a:pt x="35994" y="10839"/>
                  </a:lnTo>
                  <a:lnTo>
                    <a:pt x="23701" y="8635"/>
                  </a:lnTo>
                  <a:lnTo>
                    <a:pt x="11661" y="5022"/>
                  </a:lnTo>
                  <a:lnTo>
                    <a:pt x="0" y="0"/>
                  </a:lnTo>
                  <a:close/>
                </a:path>
                <a:path w="98449" h="98582">
                  <a:moveTo>
                    <a:pt x="98449" y="0"/>
                  </a:moveTo>
                  <a:lnTo>
                    <a:pt x="60854" y="11022"/>
                  </a:lnTo>
                  <a:lnTo>
                    <a:pt x="48420" y="11635"/>
                  </a:lnTo>
                  <a:lnTo>
                    <a:pt x="92640" y="11635"/>
                  </a:lnTo>
                  <a:lnTo>
                    <a:pt x="98449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9">
              <a:extLst>
                <a:ext uri="{FF2B5EF4-FFF2-40B4-BE49-F238E27FC236}">
                  <a16:creationId xmlns:a16="http://schemas.microsoft.com/office/drawing/2014/main" id="{FE63678E-1E7C-4B47-9F5B-58711E1C90CD}"/>
                </a:ext>
              </a:extLst>
            </p:cNvPr>
            <p:cNvSpPr/>
            <p:nvPr/>
          </p:nvSpPr>
          <p:spPr>
            <a:xfrm>
              <a:off x="3369453" y="2813118"/>
              <a:ext cx="1881543" cy="1914141"/>
            </a:xfrm>
            <a:custGeom>
              <a:avLst/>
              <a:gdLst/>
              <a:ahLst/>
              <a:cxnLst/>
              <a:rect l="l" t="t" r="r" b="b"/>
              <a:pathLst>
                <a:path w="1881543" h="1914141">
                  <a:moveTo>
                    <a:pt x="0" y="0"/>
                  </a:moveTo>
                  <a:lnTo>
                    <a:pt x="242775" y="3745"/>
                  </a:lnTo>
                  <a:lnTo>
                    <a:pt x="465115" y="14829"/>
                  </a:lnTo>
                  <a:lnTo>
                    <a:pt x="667801" y="33021"/>
                  </a:lnTo>
                  <a:lnTo>
                    <a:pt x="851616" y="58089"/>
                  </a:lnTo>
                  <a:lnTo>
                    <a:pt x="1017341" y="89803"/>
                  </a:lnTo>
                  <a:lnTo>
                    <a:pt x="1165760" y="127932"/>
                  </a:lnTo>
                  <a:lnTo>
                    <a:pt x="1297654" y="172246"/>
                  </a:lnTo>
                  <a:lnTo>
                    <a:pt x="1413804" y="222515"/>
                  </a:lnTo>
                  <a:lnTo>
                    <a:pt x="1514995" y="278507"/>
                  </a:lnTo>
                  <a:lnTo>
                    <a:pt x="1602007" y="339992"/>
                  </a:lnTo>
                  <a:lnTo>
                    <a:pt x="1675623" y="406739"/>
                  </a:lnTo>
                  <a:lnTo>
                    <a:pt x="1736625" y="478518"/>
                  </a:lnTo>
                  <a:lnTo>
                    <a:pt x="1785794" y="555097"/>
                  </a:lnTo>
                  <a:lnTo>
                    <a:pt x="1823915" y="636247"/>
                  </a:lnTo>
                  <a:lnTo>
                    <a:pt x="1851768" y="721737"/>
                  </a:lnTo>
                  <a:lnTo>
                    <a:pt x="1870135" y="811335"/>
                  </a:lnTo>
                  <a:lnTo>
                    <a:pt x="1879800" y="904813"/>
                  </a:lnTo>
                  <a:lnTo>
                    <a:pt x="1881543" y="1001937"/>
                  </a:lnTo>
                  <a:lnTo>
                    <a:pt x="1876148" y="1102479"/>
                  </a:lnTo>
                  <a:lnTo>
                    <a:pt x="1864396" y="1206207"/>
                  </a:lnTo>
                  <a:lnTo>
                    <a:pt x="1856736" y="1255537"/>
                  </a:lnTo>
                  <a:lnTo>
                    <a:pt x="1846811" y="1305209"/>
                  </a:lnTo>
                  <a:lnTo>
                    <a:pt x="1833563" y="1354921"/>
                  </a:lnTo>
                  <a:lnTo>
                    <a:pt x="1815933" y="1404371"/>
                  </a:lnTo>
                  <a:lnTo>
                    <a:pt x="1792863" y="1453259"/>
                  </a:lnTo>
                  <a:lnTo>
                    <a:pt x="1763296" y="1501282"/>
                  </a:lnTo>
                  <a:lnTo>
                    <a:pt x="1726172" y="1548141"/>
                  </a:lnTo>
                  <a:lnTo>
                    <a:pt x="1680435" y="1593533"/>
                  </a:lnTo>
                  <a:lnTo>
                    <a:pt x="1625026" y="1637157"/>
                  </a:lnTo>
                  <a:lnTo>
                    <a:pt x="1558886" y="1678711"/>
                  </a:lnTo>
                  <a:lnTo>
                    <a:pt x="1480958" y="1717895"/>
                  </a:lnTo>
                  <a:lnTo>
                    <a:pt x="1390184" y="1754406"/>
                  </a:lnTo>
                  <a:lnTo>
                    <a:pt x="1285506" y="1787944"/>
                  </a:lnTo>
                  <a:lnTo>
                    <a:pt x="1165864" y="1818208"/>
                  </a:lnTo>
                  <a:lnTo>
                    <a:pt x="1030203" y="1844895"/>
                  </a:lnTo>
                  <a:lnTo>
                    <a:pt x="877462" y="1867705"/>
                  </a:lnTo>
                  <a:lnTo>
                    <a:pt x="706584" y="1886335"/>
                  </a:lnTo>
                  <a:lnTo>
                    <a:pt x="516512" y="1900486"/>
                  </a:lnTo>
                  <a:lnTo>
                    <a:pt x="306187" y="1909855"/>
                  </a:lnTo>
                  <a:lnTo>
                    <a:pt x="74550" y="1914141"/>
                  </a:lnTo>
                </a:path>
              </a:pathLst>
            </a:custGeom>
            <a:ln w="1687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71DEB043-2856-4B15-898E-EB366F6A24EA}"/>
                </a:ext>
              </a:extLst>
            </p:cNvPr>
            <p:cNvSpPr/>
            <p:nvPr/>
          </p:nvSpPr>
          <p:spPr>
            <a:xfrm>
              <a:off x="3369453" y="4677878"/>
              <a:ext cx="98651" cy="98583"/>
            </a:xfrm>
            <a:custGeom>
              <a:avLst/>
              <a:gdLst/>
              <a:ahLst/>
              <a:cxnLst/>
              <a:rect l="l" t="t" r="r" b="b"/>
              <a:pathLst>
                <a:path w="98651" h="98583">
                  <a:moveTo>
                    <a:pt x="98314" y="0"/>
                  </a:moveTo>
                  <a:lnTo>
                    <a:pt x="0" y="49629"/>
                  </a:lnTo>
                  <a:lnTo>
                    <a:pt x="98651" y="98583"/>
                  </a:lnTo>
                  <a:lnTo>
                    <a:pt x="93601" y="86939"/>
                  </a:lnTo>
                  <a:lnTo>
                    <a:pt x="89953" y="74913"/>
                  </a:lnTo>
                  <a:lnTo>
                    <a:pt x="87706" y="62629"/>
                  </a:lnTo>
                  <a:lnTo>
                    <a:pt x="86863" y="50208"/>
                  </a:lnTo>
                  <a:lnTo>
                    <a:pt x="87422" y="37774"/>
                  </a:lnTo>
                  <a:lnTo>
                    <a:pt x="89386" y="25449"/>
                  </a:lnTo>
                  <a:lnTo>
                    <a:pt x="92755" y="13355"/>
                  </a:lnTo>
                  <a:lnTo>
                    <a:pt x="97530" y="1614"/>
                  </a:lnTo>
                  <a:lnTo>
                    <a:pt x="9831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1">
              <a:extLst>
                <a:ext uri="{FF2B5EF4-FFF2-40B4-BE49-F238E27FC236}">
                  <a16:creationId xmlns:a16="http://schemas.microsoft.com/office/drawing/2014/main" id="{864E4BCE-1398-493E-B39C-E0C9DCAF91A4}"/>
                </a:ext>
              </a:extLst>
            </p:cNvPr>
            <p:cNvSpPr/>
            <p:nvPr/>
          </p:nvSpPr>
          <p:spPr>
            <a:xfrm>
              <a:off x="3232897" y="2813118"/>
              <a:ext cx="136556" cy="0"/>
            </a:xfrm>
            <a:custGeom>
              <a:avLst/>
              <a:gdLst/>
              <a:ahLst/>
              <a:cxnLst/>
              <a:rect l="l" t="t" r="r" b="b"/>
              <a:pathLst>
                <a:path w="136556">
                  <a:moveTo>
                    <a:pt x="0" y="0"/>
                  </a:moveTo>
                  <a:lnTo>
                    <a:pt x="136556" y="0"/>
                  </a:lnTo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2">
              <a:extLst>
                <a:ext uri="{FF2B5EF4-FFF2-40B4-BE49-F238E27FC236}">
                  <a16:creationId xmlns:a16="http://schemas.microsoft.com/office/drawing/2014/main" id="{50DB998E-A648-4666-A932-7141B675043F}"/>
                </a:ext>
              </a:extLst>
            </p:cNvPr>
            <p:cNvSpPr txBox="1"/>
            <p:nvPr/>
          </p:nvSpPr>
          <p:spPr>
            <a:xfrm>
              <a:off x="3337688" y="4828161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23" name="object 23">
              <a:extLst>
                <a:ext uri="{FF2B5EF4-FFF2-40B4-BE49-F238E27FC236}">
                  <a16:creationId xmlns:a16="http://schemas.microsoft.com/office/drawing/2014/main" id="{54005500-6869-4049-9F22-C7DAB46B784D}"/>
                </a:ext>
              </a:extLst>
            </p:cNvPr>
            <p:cNvSpPr txBox="1"/>
            <p:nvPr/>
          </p:nvSpPr>
          <p:spPr>
            <a:xfrm>
              <a:off x="3337688" y="3460820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24" name="object 24">
              <a:extLst>
                <a:ext uri="{FF2B5EF4-FFF2-40B4-BE49-F238E27FC236}">
                  <a16:creationId xmlns:a16="http://schemas.microsoft.com/office/drawing/2014/main" id="{2D7F869D-1469-4ECC-BACE-20B5E6B73513}"/>
                </a:ext>
              </a:extLst>
            </p:cNvPr>
            <p:cNvSpPr txBox="1"/>
            <p:nvPr/>
          </p:nvSpPr>
          <p:spPr>
            <a:xfrm>
              <a:off x="3442612" y="2498505"/>
              <a:ext cx="39814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10" dirty="0">
                  <a:latin typeface="Calibri Light"/>
                  <a:cs typeface="Calibri Light"/>
                </a:rPr>
                <a:t>64-d</a:t>
              </a:r>
              <a:endParaRPr sz="1600">
                <a:latin typeface="Calibri Light"/>
                <a:cs typeface="Calibri Light"/>
              </a:endParaRPr>
            </a:p>
          </p:txBody>
        </p:sp>
        <p:sp>
          <p:nvSpPr>
            <p:cNvPr id="25" name="object 25">
              <a:extLst>
                <a:ext uri="{FF2B5EF4-FFF2-40B4-BE49-F238E27FC236}">
                  <a16:creationId xmlns:a16="http://schemas.microsoft.com/office/drawing/2014/main" id="{4A6DBE55-B0A7-4582-A781-5E185D354D2F}"/>
                </a:ext>
              </a:extLst>
            </p:cNvPr>
            <p:cNvSpPr/>
            <p:nvPr/>
          </p:nvSpPr>
          <p:spPr>
            <a:xfrm>
              <a:off x="6929823" y="3618442"/>
              <a:ext cx="1775524" cy="263339"/>
            </a:xfrm>
            <a:custGeom>
              <a:avLst/>
              <a:gdLst/>
              <a:ahLst/>
              <a:cxnLst/>
              <a:rect l="l" t="t" r="r" b="b"/>
              <a:pathLst>
                <a:path w="1775524" h="263339">
                  <a:moveTo>
                    <a:pt x="0" y="263339"/>
                  </a:moveTo>
                  <a:lnTo>
                    <a:pt x="1775524" y="263339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263339"/>
                  </a:lnTo>
                  <a:close/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6">
              <a:extLst>
                <a:ext uri="{FF2B5EF4-FFF2-40B4-BE49-F238E27FC236}">
                  <a16:creationId xmlns:a16="http://schemas.microsoft.com/office/drawing/2014/main" id="{8C28A2C5-27B8-4716-9DF5-63350558FAF9}"/>
                </a:ext>
              </a:extLst>
            </p:cNvPr>
            <p:cNvSpPr txBox="1"/>
            <p:nvPr/>
          </p:nvSpPr>
          <p:spPr>
            <a:xfrm>
              <a:off x="7474859" y="3595385"/>
              <a:ext cx="685800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latin typeface="Calibri Light"/>
                  <a:cs typeface="Calibri Light"/>
                </a:rPr>
                <a:t>3</a:t>
              </a:r>
              <a:r>
                <a:rPr sz="1750" spc="30" dirty="0">
                  <a:latin typeface="Calibri Light"/>
                  <a:cs typeface="Calibri Light"/>
                </a:rPr>
                <a:t>x</a:t>
              </a:r>
              <a:r>
                <a:rPr sz="1750" spc="5" dirty="0">
                  <a:latin typeface="Calibri Light"/>
                  <a:cs typeface="Calibri Light"/>
                </a:rPr>
                <a:t>3,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64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27" name="object 27">
              <a:extLst>
                <a:ext uri="{FF2B5EF4-FFF2-40B4-BE49-F238E27FC236}">
                  <a16:creationId xmlns:a16="http://schemas.microsoft.com/office/drawing/2014/main" id="{98CC6ED5-0890-4B33-A39D-FFE8A72DD21E}"/>
                </a:ext>
              </a:extLst>
            </p:cNvPr>
            <p:cNvSpPr/>
            <p:nvPr/>
          </p:nvSpPr>
          <p:spPr>
            <a:xfrm>
              <a:off x="6929823" y="3086698"/>
              <a:ext cx="1775524" cy="263339"/>
            </a:xfrm>
            <a:custGeom>
              <a:avLst/>
              <a:gdLst/>
              <a:ahLst/>
              <a:cxnLst/>
              <a:rect l="l" t="t" r="r" b="b"/>
              <a:pathLst>
                <a:path w="1775524" h="263339">
                  <a:moveTo>
                    <a:pt x="0" y="263339"/>
                  </a:moveTo>
                  <a:lnTo>
                    <a:pt x="1775524" y="263339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263339"/>
                  </a:lnTo>
                  <a:close/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8">
              <a:extLst>
                <a:ext uri="{FF2B5EF4-FFF2-40B4-BE49-F238E27FC236}">
                  <a16:creationId xmlns:a16="http://schemas.microsoft.com/office/drawing/2014/main" id="{C1DD747F-4FB1-4C42-AB3B-CF5D12CDB6F8}"/>
                </a:ext>
              </a:extLst>
            </p:cNvPr>
            <p:cNvSpPr txBox="1"/>
            <p:nvPr/>
          </p:nvSpPr>
          <p:spPr>
            <a:xfrm>
              <a:off x="7474859" y="3063641"/>
              <a:ext cx="685800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solidFill>
                    <a:srgbClr val="C00000"/>
                  </a:solidFill>
                  <a:latin typeface="Calibri Light"/>
                  <a:cs typeface="Calibri Light"/>
                </a:rPr>
                <a:t>1</a:t>
              </a:r>
              <a:r>
                <a:rPr sz="1750" spc="30" dirty="0">
                  <a:solidFill>
                    <a:srgbClr val="C00000"/>
                  </a:solidFill>
                  <a:latin typeface="Calibri Light"/>
                  <a:cs typeface="Calibri Light"/>
                </a:rPr>
                <a:t>x</a:t>
              </a:r>
              <a:r>
                <a:rPr sz="1750" spc="5" dirty="0">
                  <a:solidFill>
                    <a:srgbClr val="C00000"/>
                  </a:solidFill>
                  <a:latin typeface="Calibri Light"/>
                  <a:cs typeface="Calibri Light"/>
                </a:rPr>
                <a:t>1</a:t>
              </a:r>
              <a:r>
                <a:rPr sz="1750" spc="0" dirty="0">
                  <a:latin typeface="Calibri Light"/>
                  <a:cs typeface="Calibri Light"/>
                </a:rPr>
                <a:t>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64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29" name="object 29">
              <a:extLst>
                <a:ext uri="{FF2B5EF4-FFF2-40B4-BE49-F238E27FC236}">
                  <a16:creationId xmlns:a16="http://schemas.microsoft.com/office/drawing/2014/main" id="{ACAB75CA-D034-4D44-B2CB-874D1B779252}"/>
                </a:ext>
              </a:extLst>
            </p:cNvPr>
            <p:cNvSpPr/>
            <p:nvPr/>
          </p:nvSpPr>
          <p:spPr>
            <a:xfrm>
              <a:off x="7817596" y="3350038"/>
              <a:ext cx="0" cy="187016"/>
            </a:xfrm>
            <a:custGeom>
              <a:avLst/>
              <a:gdLst/>
              <a:ahLst/>
              <a:cxnLst/>
              <a:rect l="l" t="t" r="r" b="b"/>
              <a:pathLst>
                <a:path h="187016">
                  <a:moveTo>
                    <a:pt x="0" y="0"/>
                  </a:moveTo>
                  <a:lnTo>
                    <a:pt x="0" y="187016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30">
              <a:extLst>
                <a:ext uri="{FF2B5EF4-FFF2-40B4-BE49-F238E27FC236}">
                  <a16:creationId xmlns:a16="http://schemas.microsoft.com/office/drawing/2014/main" id="{83B63398-AF94-4AE0-B761-D0F0736CD7E8}"/>
                </a:ext>
              </a:extLst>
            </p:cNvPr>
            <p:cNvSpPr/>
            <p:nvPr/>
          </p:nvSpPr>
          <p:spPr>
            <a:xfrm>
              <a:off x="7768359" y="3513106"/>
              <a:ext cx="98450" cy="98583"/>
            </a:xfrm>
            <a:custGeom>
              <a:avLst/>
              <a:gdLst/>
              <a:ahLst/>
              <a:cxnLst/>
              <a:rect l="l" t="t" r="r" b="b"/>
              <a:pathLst>
                <a:path w="98450" h="98583">
                  <a:moveTo>
                    <a:pt x="0" y="0"/>
                  </a:moveTo>
                  <a:lnTo>
                    <a:pt x="49236" y="98583"/>
                  </a:lnTo>
                  <a:lnTo>
                    <a:pt x="92645" y="11628"/>
                  </a:lnTo>
                  <a:lnTo>
                    <a:pt x="48422" y="11628"/>
                  </a:lnTo>
                  <a:lnTo>
                    <a:pt x="35996" y="10833"/>
                  </a:lnTo>
                  <a:lnTo>
                    <a:pt x="23702" y="8629"/>
                  </a:lnTo>
                  <a:lnTo>
                    <a:pt x="11662" y="5018"/>
                  </a:lnTo>
                  <a:lnTo>
                    <a:pt x="0" y="0"/>
                  </a:lnTo>
                  <a:close/>
                </a:path>
                <a:path w="98450" h="98583">
                  <a:moveTo>
                    <a:pt x="98450" y="0"/>
                  </a:moveTo>
                  <a:lnTo>
                    <a:pt x="60857" y="11015"/>
                  </a:lnTo>
                  <a:lnTo>
                    <a:pt x="48422" y="11628"/>
                  </a:lnTo>
                  <a:lnTo>
                    <a:pt x="92645" y="11628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31">
              <a:extLst>
                <a:ext uri="{FF2B5EF4-FFF2-40B4-BE49-F238E27FC236}">
                  <a16:creationId xmlns:a16="http://schemas.microsoft.com/office/drawing/2014/main" id="{7A522436-0B56-4467-B58F-021BB8AC3284}"/>
                </a:ext>
              </a:extLst>
            </p:cNvPr>
            <p:cNvSpPr/>
            <p:nvPr/>
          </p:nvSpPr>
          <p:spPr>
            <a:xfrm>
              <a:off x="7817596" y="2676497"/>
              <a:ext cx="0" cy="335566"/>
            </a:xfrm>
            <a:custGeom>
              <a:avLst/>
              <a:gdLst/>
              <a:ahLst/>
              <a:cxnLst/>
              <a:rect l="l" t="t" r="r" b="b"/>
              <a:pathLst>
                <a:path h="335566">
                  <a:moveTo>
                    <a:pt x="0" y="0"/>
                  </a:moveTo>
                  <a:lnTo>
                    <a:pt x="0" y="335566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2" name="object 32">
              <a:extLst>
                <a:ext uri="{FF2B5EF4-FFF2-40B4-BE49-F238E27FC236}">
                  <a16:creationId xmlns:a16="http://schemas.microsoft.com/office/drawing/2014/main" id="{5DAE6171-A8E9-45C7-BD07-89E0B0602819}"/>
                </a:ext>
              </a:extLst>
            </p:cNvPr>
            <p:cNvSpPr/>
            <p:nvPr/>
          </p:nvSpPr>
          <p:spPr>
            <a:xfrm>
              <a:off x="7768359" y="2988115"/>
              <a:ext cx="98450" cy="98583"/>
            </a:xfrm>
            <a:custGeom>
              <a:avLst/>
              <a:gdLst/>
              <a:ahLst/>
              <a:cxnLst/>
              <a:rect l="l" t="t" r="r" b="b"/>
              <a:pathLst>
                <a:path w="98450" h="98583">
                  <a:moveTo>
                    <a:pt x="0" y="0"/>
                  </a:moveTo>
                  <a:lnTo>
                    <a:pt x="49236" y="98583"/>
                  </a:lnTo>
                  <a:lnTo>
                    <a:pt x="92645" y="11628"/>
                  </a:lnTo>
                  <a:lnTo>
                    <a:pt x="48422" y="11628"/>
                  </a:lnTo>
                  <a:lnTo>
                    <a:pt x="35996" y="10833"/>
                  </a:lnTo>
                  <a:lnTo>
                    <a:pt x="23702" y="8629"/>
                  </a:lnTo>
                  <a:lnTo>
                    <a:pt x="11662" y="5018"/>
                  </a:lnTo>
                  <a:lnTo>
                    <a:pt x="0" y="0"/>
                  </a:lnTo>
                  <a:close/>
                </a:path>
                <a:path w="98450" h="98583">
                  <a:moveTo>
                    <a:pt x="98450" y="0"/>
                  </a:moveTo>
                  <a:lnTo>
                    <a:pt x="60857" y="11015"/>
                  </a:lnTo>
                  <a:lnTo>
                    <a:pt x="48422" y="11628"/>
                  </a:lnTo>
                  <a:lnTo>
                    <a:pt x="92645" y="11628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3">
              <a:extLst>
                <a:ext uri="{FF2B5EF4-FFF2-40B4-BE49-F238E27FC236}">
                  <a16:creationId xmlns:a16="http://schemas.microsoft.com/office/drawing/2014/main" id="{628756C6-09CF-4755-BFD6-CC33FC921DC8}"/>
                </a:ext>
              </a:extLst>
            </p:cNvPr>
            <p:cNvSpPr/>
            <p:nvPr/>
          </p:nvSpPr>
          <p:spPr>
            <a:xfrm>
              <a:off x="7817596" y="4413525"/>
              <a:ext cx="0" cy="102612"/>
            </a:xfrm>
            <a:custGeom>
              <a:avLst/>
              <a:gdLst/>
              <a:ahLst/>
              <a:cxnLst/>
              <a:rect l="l" t="t" r="r" b="b"/>
              <a:pathLst>
                <a:path h="102612">
                  <a:moveTo>
                    <a:pt x="0" y="0"/>
                  </a:moveTo>
                  <a:lnTo>
                    <a:pt x="0" y="102612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4" name="object 34">
              <a:extLst>
                <a:ext uri="{FF2B5EF4-FFF2-40B4-BE49-F238E27FC236}">
                  <a16:creationId xmlns:a16="http://schemas.microsoft.com/office/drawing/2014/main" id="{40A6A1A6-EF72-4CAE-A537-5714141BF87E}"/>
                </a:ext>
              </a:extLst>
            </p:cNvPr>
            <p:cNvSpPr/>
            <p:nvPr/>
          </p:nvSpPr>
          <p:spPr>
            <a:xfrm>
              <a:off x="7768359" y="4492190"/>
              <a:ext cx="98450" cy="98583"/>
            </a:xfrm>
            <a:custGeom>
              <a:avLst/>
              <a:gdLst/>
              <a:ahLst/>
              <a:cxnLst/>
              <a:rect l="l" t="t" r="r" b="b"/>
              <a:pathLst>
                <a:path w="98450" h="98583">
                  <a:moveTo>
                    <a:pt x="0" y="0"/>
                  </a:moveTo>
                  <a:lnTo>
                    <a:pt x="49236" y="98583"/>
                  </a:lnTo>
                  <a:lnTo>
                    <a:pt x="92645" y="11628"/>
                  </a:lnTo>
                  <a:lnTo>
                    <a:pt x="48422" y="11628"/>
                  </a:lnTo>
                  <a:lnTo>
                    <a:pt x="35996" y="10833"/>
                  </a:lnTo>
                  <a:lnTo>
                    <a:pt x="23702" y="8629"/>
                  </a:lnTo>
                  <a:lnTo>
                    <a:pt x="11662" y="5018"/>
                  </a:lnTo>
                  <a:lnTo>
                    <a:pt x="0" y="0"/>
                  </a:lnTo>
                  <a:close/>
                </a:path>
                <a:path w="98450" h="98583">
                  <a:moveTo>
                    <a:pt x="98450" y="0"/>
                  </a:moveTo>
                  <a:lnTo>
                    <a:pt x="60857" y="11015"/>
                  </a:lnTo>
                  <a:lnTo>
                    <a:pt x="48422" y="11628"/>
                  </a:lnTo>
                  <a:lnTo>
                    <a:pt x="92645" y="11628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5">
              <a:extLst>
                <a:ext uri="{FF2B5EF4-FFF2-40B4-BE49-F238E27FC236}">
                  <a16:creationId xmlns:a16="http://schemas.microsoft.com/office/drawing/2014/main" id="{D2470B63-BBC4-4F9F-AAA7-1F55E4B1DDBB}"/>
                </a:ext>
              </a:extLst>
            </p:cNvPr>
            <p:cNvSpPr/>
            <p:nvPr/>
          </p:nvSpPr>
          <p:spPr>
            <a:xfrm>
              <a:off x="7681140" y="4590810"/>
              <a:ext cx="273012" cy="273200"/>
            </a:xfrm>
            <a:custGeom>
              <a:avLst/>
              <a:gdLst/>
              <a:ahLst/>
              <a:cxnLst/>
              <a:rect l="l" t="t" r="r" b="b"/>
              <a:pathLst>
                <a:path w="273012" h="273200">
                  <a:moveTo>
                    <a:pt x="273012" y="136697"/>
                  </a:moveTo>
                  <a:lnTo>
                    <a:pt x="266243" y="94059"/>
                  </a:lnTo>
                  <a:lnTo>
                    <a:pt x="247370" y="56912"/>
                  </a:lnTo>
                  <a:lnTo>
                    <a:pt x="218546" y="27415"/>
                  </a:lnTo>
                  <a:lnTo>
                    <a:pt x="181926" y="7725"/>
                  </a:lnTo>
                  <a:lnTo>
                    <a:pt x="139662" y="0"/>
                  </a:lnTo>
                  <a:lnTo>
                    <a:pt x="124572" y="754"/>
                  </a:lnTo>
                  <a:lnTo>
                    <a:pt x="82680" y="11548"/>
                  </a:lnTo>
                  <a:lnTo>
                    <a:pt x="47358" y="33512"/>
                  </a:lnTo>
                  <a:lnTo>
                    <a:pt x="20541" y="64566"/>
                  </a:lnTo>
                  <a:lnTo>
                    <a:pt x="4163" y="102623"/>
                  </a:lnTo>
                  <a:lnTo>
                    <a:pt x="0" y="130858"/>
                  </a:lnTo>
                  <a:lnTo>
                    <a:pt x="719" y="146288"/>
                  </a:lnTo>
                  <a:lnTo>
                    <a:pt x="11250" y="188928"/>
                  </a:lnTo>
                  <a:lnTo>
                    <a:pt x="32763" y="224717"/>
                  </a:lnTo>
                  <a:lnTo>
                    <a:pt x="63234" y="251884"/>
                  </a:lnTo>
                  <a:lnTo>
                    <a:pt x="100640" y="268661"/>
                  </a:lnTo>
                  <a:lnTo>
                    <a:pt x="128430" y="273200"/>
                  </a:lnTo>
                  <a:lnTo>
                    <a:pt x="144113" y="272507"/>
                  </a:lnTo>
                  <a:lnTo>
                    <a:pt x="187289" y="262164"/>
                  </a:lnTo>
                  <a:lnTo>
                    <a:pt x="223390" y="240970"/>
                  </a:lnTo>
                  <a:lnTo>
                    <a:pt x="250785" y="210904"/>
                  </a:lnTo>
                  <a:lnTo>
                    <a:pt x="267844" y="173947"/>
                  </a:lnTo>
                  <a:lnTo>
                    <a:pt x="273012" y="136697"/>
                  </a:lnTo>
                  <a:close/>
                </a:path>
              </a:pathLst>
            </a:custGeom>
            <a:ln w="1687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6" name="object 36">
              <a:extLst>
                <a:ext uri="{FF2B5EF4-FFF2-40B4-BE49-F238E27FC236}">
                  <a16:creationId xmlns:a16="http://schemas.microsoft.com/office/drawing/2014/main" id="{E1014EB1-C5CE-4F66-A350-E9B52BDE2401}"/>
                </a:ext>
              </a:extLst>
            </p:cNvPr>
            <p:cNvSpPr/>
            <p:nvPr/>
          </p:nvSpPr>
          <p:spPr>
            <a:xfrm>
              <a:off x="7749295" y="4727507"/>
              <a:ext cx="136579" cy="0"/>
            </a:xfrm>
            <a:custGeom>
              <a:avLst/>
              <a:gdLst/>
              <a:ahLst/>
              <a:cxnLst/>
              <a:rect l="l" t="t" r="r" b="b"/>
              <a:pathLst>
                <a:path w="136579">
                  <a:moveTo>
                    <a:pt x="0" y="0"/>
                  </a:moveTo>
                  <a:lnTo>
                    <a:pt x="136579" y="0"/>
                  </a:lnTo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7">
              <a:extLst>
                <a:ext uri="{FF2B5EF4-FFF2-40B4-BE49-F238E27FC236}">
                  <a16:creationId xmlns:a16="http://schemas.microsoft.com/office/drawing/2014/main" id="{757226DA-986C-4B8B-BD6B-DF331D852C3F}"/>
                </a:ext>
              </a:extLst>
            </p:cNvPr>
            <p:cNvSpPr/>
            <p:nvPr/>
          </p:nvSpPr>
          <p:spPr>
            <a:xfrm>
              <a:off x="7817596" y="4659129"/>
              <a:ext cx="0" cy="136734"/>
            </a:xfrm>
            <a:custGeom>
              <a:avLst/>
              <a:gdLst/>
              <a:ahLst/>
              <a:cxnLst/>
              <a:rect l="l" t="t" r="r" b="b"/>
              <a:pathLst>
                <a:path h="136734">
                  <a:moveTo>
                    <a:pt x="0" y="136734"/>
                  </a:moveTo>
                  <a:lnTo>
                    <a:pt x="0" y="0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8">
              <a:extLst>
                <a:ext uri="{FF2B5EF4-FFF2-40B4-BE49-F238E27FC236}">
                  <a16:creationId xmlns:a16="http://schemas.microsoft.com/office/drawing/2014/main" id="{72BA6F49-B1E6-4381-ACE4-840F6617C1B9}"/>
                </a:ext>
              </a:extLst>
            </p:cNvPr>
            <p:cNvSpPr/>
            <p:nvPr/>
          </p:nvSpPr>
          <p:spPr>
            <a:xfrm>
              <a:off x="7817596" y="4864241"/>
              <a:ext cx="0" cy="198841"/>
            </a:xfrm>
            <a:custGeom>
              <a:avLst/>
              <a:gdLst/>
              <a:ahLst/>
              <a:cxnLst/>
              <a:rect l="l" t="t" r="r" b="b"/>
              <a:pathLst>
                <a:path h="198841">
                  <a:moveTo>
                    <a:pt x="0" y="0"/>
                  </a:moveTo>
                  <a:lnTo>
                    <a:pt x="0" y="198841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9">
              <a:extLst>
                <a:ext uri="{FF2B5EF4-FFF2-40B4-BE49-F238E27FC236}">
                  <a16:creationId xmlns:a16="http://schemas.microsoft.com/office/drawing/2014/main" id="{CD38D121-961D-45C4-8985-05639AC378E9}"/>
                </a:ext>
              </a:extLst>
            </p:cNvPr>
            <p:cNvSpPr/>
            <p:nvPr/>
          </p:nvSpPr>
          <p:spPr>
            <a:xfrm>
              <a:off x="7768359" y="5039122"/>
              <a:ext cx="98450" cy="98582"/>
            </a:xfrm>
            <a:custGeom>
              <a:avLst/>
              <a:gdLst/>
              <a:ahLst/>
              <a:cxnLst/>
              <a:rect l="l" t="t" r="r" b="b"/>
              <a:pathLst>
                <a:path w="98450" h="98582">
                  <a:moveTo>
                    <a:pt x="0" y="0"/>
                  </a:moveTo>
                  <a:lnTo>
                    <a:pt x="49236" y="98582"/>
                  </a:lnTo>
                  <a:lnTo>
                    <a:pt x="92641" y="11635"/>
                  </a:lnTo>
                  <a:lnTo>
                    <a:pt x="48419" y="11635"/>
                  </a:lnTo>
                  <a:lnTo>
                    <a:pt x="35994" y="10839"/>
                  </a:lnTo>
                  <a:lnTo>
                    <a:pt x="23700" y="8635"/>
                  </a:lnTo>
                  <a:lnTo>
                    <a:pt x="11661" y="5022"/>
                  </a:lnTo>
                  <a:lnTo>
                    <a:pt x="0" y="0"/>
                  </a:lnTo>
                  <a:close/>
                </a:path>
                <a:path w="98450" h="98582">
                  <a:moveTo>
                    <a:pt x="98450" y="0"/>
                  </a:moveTo>
                  <a:lnTo>
                    <a:pt x="60853" y="11022"/>
                  </a:lnTo>
                  <a:lnTo>
                    <a:pt x="48419" y="11635"/>
                  </a:lnTo>
                  <a:lnTo>
                    <a:pt x="92641" y="11635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40">
              <a:extLst>
                <a:ext uri="{FF2B5EF4-FFF2-40B4-BE49-F238E27FC236}">
                  <a16:creationId xmlns:a16="http://schemas.microsoft.com/office/drawing/2014/main" id="{534B144F-31DF-40D1-BDF0-C4D3DF628B90}"/>
                </a:ext>
              </a:extLst>
            </p:cNvPr>
            <p:cNvSpPr/>
            <p:nvPr/>
          </p:nvSpPr>
          <p:spPr>
            <a:xfrm>
              <a:off x="7954153" y="2813118"/>
              <a:ext cx="1881543" cy="1914141"/>
            </a:xfrm>
            <a:custGeom>
              <a:avLst/>
              <a:gdLst/>
              <a:ahLst/>
              <a:cxnLst/>
              <a:rect l="l" t="t" r="r" b="b"/>
              <a:pathLst>
                <a:path w="1881543" h="1914141">
                  <a:moveTo>
                    <a:pt x="0" y="0"/>
                  </a:moveTo>
                  <a:lnTo>
                    <a:pt x="242775" y="3745"/>
                  </a:lnTo>
                  <a:lnTo>
                    <a:pt x="465115" y="14829"/>
                  </a:lnTo>
                  <a:lnTo>
                    <a:pt x="667801" y="33021"/>
                  </a:lnTo>
                  <a:lnTo>
                    <a:pt x="851616" y="58089"/>
                  </a:lnTo>
                  <a:lnTo>
                    <a:pt x="1017341" y="89803"/>
                  </a:lnTo>
                  <a:lnTo>
                    <a:pt x="1165760" y="127932"/>
                  </a:lnTo>
                  <a:lnTo>
                    <a:pt x="1297654" y="172246"/>
                  </a:lnTo>
                  <a:lnTo>
                    <a:pt x="1413804" y="222515"/>
                  </a:lnTo>
                  <a:lnTo>
                    <a:pt x="1514995" y="278507"/>
                  </a:lnTo>
                  <a:lnTo>
                    <a:pt x="1602007" y="339992"/>
                  </a:lnTo>
                  <a:lnTo>
                    <a:pt x="1675623" y="406739"/>
                  </a:lnTo>
                  <a:lnTo>
                    <a:pt x="1736625" y="478518"/>
                  </a:lnTo>
                  <a:lnTo>
                    <a:pt x="1785794" y="555097"/>
                  </a:lnTo>
                  <a:lnTo>
                    <a:pt x="1823915" y="636247"/>
                  </a:lnTo>
                  <a:lnTo>
                    <a:pt x="1851768" y="721737"/>
                  </a:lnTo>
                  <a:lnTo>
                    <a:pt x="1870135" y="811335"/>
                  </a:lnTo>
                  <a:lnTo>
                    <a:pt x="1879800" y="904813"/>
                  </a:lnTo>
                  <a:lnTo>
                    <a:pt x="1881543" y="1001937"/>
                  </a:lnTo>
                  <a:lnTo>
                    <a:pt x="1876148" y="1102479"/>
                  </a:lnTo>
                  <a:lnTo>
                    <a:pt x="1864396" y="1206207"/>
                  </a:lnTo>
                  <a:lnTo>
                    <a:pt x="1856736" y="1255537"/>
                  </a:lnTo>
                  <a:lnTo>
                    <a:pt x="1846811" y="1305209"/>
                  </a:lnTo>
                  <a:lnTo>
                    <a:pt x="1833563" y="1354921"/>
                  </a:lnTo>
                  <a:lnTo>
                    <a:pt x="1815933" y="1404371"/>
                  </a:lnTo>
                  <a:lnTo>
                    <a:pt x="1792863" y="1453259"/>
                  </a:lnTo>
                  <a:lnTo>
                    <a:pt x="1763296" y="1501282"/>
                  </a:lnTo>
                  <a:lnTo>
                    <a:pt x="1726172" y="1548141"/>
                  </a:lnTo>
                  <a:lnTo>
                    <a:pt x="1680435" y="1593533"/>
                  </a:lnTo>
                  <a:lnTo>
                    <a:pt x="1625026" y="1637157"/>
                  </a:lnTo>
                  <a:lnTo>
                    <a:pt x="1558886" y="1678711"/>
                  </a:lnTo>
                  <a:lnTo>
                    <a:pt x="1480958" y="1717895"/>
                  </a:lnTo>
                  <a:lnTo>
                    <a:pt x="1390184" y="1754406"/>
                  </a:lnTo>
                  <a:lnTo>
                    <a:pt x="1285506" y="1787944"/>
                  </a:lnTo>
                  <a:lnTo>
                    <a:pt x="1165864" y="1818208"/>
                  </a:lnTo>
                  <a:lnTo>
                    <a:pt x="1030203" y="1844895"/>
                  </a:lnTo>
                  <a:lnTo>
                    <a:pt x="877462" y="1867705"/>
                  </a:lnTo>
                  <a:lnTo>
                    <a:pt x="706584" y="1886335"/>
                  </a:lnTo>
                  <a:lnTo>
                    <a:pt x="516512" y="1900486"/>
                  </a:lnTo>
                  <a:lnTo>
                    <a:pt x="306187" y="1909855"/>
                  </a:lnTo>
                  <a:lnTo>
                    <a:pt x="74550" y="1914141"/>
                  </a:lnTo>
                </a:path>
              </a:pathLst>
            </a:custGeom>
            <a:ln w="1687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41">
              <a:extLst>
                <a:ext uri="{FF2B5EF4-FFF2-40B4-BE49-F238E27FC236}">
                  <a16:creationId xmlns:a16="http://schemas.microsoft.com/office/drawing/2014/main" id="{667774EE-AE81-4E24-9BBD-3A23AC0E4E71}"/>
                </a:ext>
              </a:extLst>
            </p:cNvPr>
            <p:cNvSpPr/>
            <p:nvPr/>
          </p:nvSpPr>
          <p:spPr>
            <a:xfrm>
              <a:off x="7954153" y="4677878"/>
              <a:ext cx="98651" cy="98583"/>
            </a:xfrm>
            <a:custGeom>
              <a:avLst/>
              <a:gdLst/>
              <a:ahLst/>
              <a:cxnLst/>
              <a:rect l="l" t="t" r="r" b="b"/>
              <a:pathLst>
                <a:path w="98651" h="98583">
                  <a:moveTo>
                    <a:pt x="98314" y="0"/>
                  </a:moveTo>
                  <a:lnTo>
                    <a:pt x="0" y="49629"/>
                  </a:lnTo>
                  <a:lnTo>
                    <a:pt x="98651" y="98583"/>
                  </a:lnTo>
                  <a:lnTo>
                    <a:pt x="93601" y="86939"/>
                  </a:lnTo>
                  <a:lnTo>
                    <a:pt x="89952" y="74913"/>
                  </a:lnTo>
                  <a:lnTo>
                    <a:pt x="87706" y="62629"/>
                  </a:lnTo>
                  <a:lnTo>
                    <a:pt x="86862" y="50208"/>
                  </a:lnTo>
                  <a:lnTo>
                    <a:pt x="87422" y="37774"/>
                  </a:lnTo>
                  <a:lnTo>
                    <a:pt x="89386" y="25449"/>
                  </a:lnTo>
                  <a:lnTo>
                    <a:pt x="92755" y="13355"/>
                  </a:lnTo>
                  <a:lnTo>
                    <a:pt x="97530" y="1614"/>
                  </a:lnTo>
                  <a:lnTo>
                    <a:pt x="9831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42">
              <a:extLst>
                <a:ext uri="{FF2B5EF4-FFF2-40B4-BE49-F238E27FC236}">
                  <a16:creationId xmlns:a16="http://schemas.microsoft.com/office/drawing/2014/main" id="{0A7BCC05-FB9A-4297-BF16-959A008A1A21}"/>
                </a:ext>
              </a:extLst>
            </p:cNvPr>
            <p:cNvSpPr/>
            <p:nvPr/>
          </p:nvSpPr>
          <p:spPr>
            <a:xfrm>
              <a:off x="7817596" y="2813118"/>
              <a:ext cx="136556" cy="0"/>
            </a:xfrm>
            <a:custGeom>
              <a:avLst/>
              <a:gdLst/>
              <a:ahLst/>
              <a:cxnLst/>
              <a:rect l="l" t="t" r="r" b="b"/>
              <a:pathLst>
                <a:path w="136556">
                  <a:moveTo>
                    <a:pt x="0" y="0"/>
                  </a:moveTo>
                  <a:lnTo>
                    <a:pt x="136556" y="0"/>
                  </a:lnTo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3">
              <a:extLst>
                <a:ext uri="{FF2B5EF4-FFF2-40B4-BE49-F238E27FC236}">
                  <a16:creationId xmlns:a16="http://schemas.microsoft.com/office/drawing/2014/main" id="{3281C4E2-D413-417C-9606-3B37D6237B23}"/>
                </a:ext>
              </a:extLst>
            </p:cNvPr>
            <p:cNvSpPr txBox="1"/>
            <p:nvPr/>
          </p:nvSpPr>
          <p:spPr>
            <a:xfrm>
              <a:off x="7922388" y="3308894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44" name="object 44">
              <a:extLst>
                <a:ext uri="{FF2B5EF4-FFF2-40B4-BE49-F238E27FC236}">
                  <a16:creationId xmlns:a16="http://schemas.microsoft.com/office/drawing/2014/main" id="{A6327FAD-DB07-4635-A009-7D0F745491CA}"/>
                </a:ext>
              </a:extLst>
            </p:cNvPr>
            <p:cNvSpPr/>
            <p:nvPr/>
          </p:nvSpPr>
          <p:spPr>
            <a:xfrm>
              <a:off x="6929823" y="4150185"/>
              <a:ext cx="1775524" cy="263339"/>
            </a:xfrm>
            <a:custGeom>
              <a:avLst/>
              <a:gdLst/>
              <a:ahLst/>
              <a:cxnLst/>
              <a:rect l="l" t="t" r="r" b="b"/>
              <a:pathLst>
                <a:path w="1775524" h="263339">
                  <a:moveTo>
                    <a:pt x="0" y="263339"/>
                  </a:moveTo>
                  <a:lnTo>
                    <a:pt x="1775524" y="263339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26333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5">
              <a:extLst>
                <a:ext uri="{FF2B5EF4-FFF2-40B4-BE49-F238E27FC236}">
                  <a16:creationId xmlns:a16="http://schemas.microsoft.com/office/drawing/2014/main" id="{FF978344-8560-4FF6-800C-65071BC1EBB2}"/>
                </a:ext>
              </a:extLst>
            </p:cNvPr>
            <p:cNvSpPr/>
            <p:nvPr/>
          </p:nvSpPr>
          <p:spPr>
            <a:xfrm>
              <a:off x="6929823" y="4150186"/>
              <a:ext cx="1775524" cy="263339"/>
            </a:xfrm>
            <a:custGeom>
              <a:avLst/>
              <a:gdLst/>
              <a:ahLst/>
              <a:cxnLst/>
              <a:rect l="l" t="t" r="r" b="b"/>
              <a:pathLst>
                <a:path w="1775524" h="263339">
                  <a:moveTo>
                    <a:pt x="0" y="263339"/>
                  </a:moveTo>
                  <a:lnTo>
                    <a:pt x="1775524" y="263339"/>
                  </a:lnTo>
                  <a:lnTo>
                    <a:pt x="1775524" y="0"/>
                  </a:lnTo>
                  <a:lnTo>
                    <a:pt x="0" y="0"/>
                  </a:lnTo>
                  <a:lnTo>
                    <a:pt x="0" y="263339"/>
                  </a:lnTo>
                  <a:close/>
                </a:path>
              </a:pathLst>
            </a:custGeom>
            <a:ln w="1688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6">
              <a:extLst>
                <a:ext uri="{FF2B5EF4-FFF2-40B4-BE49-F238E27FC236}">
                  <a16:creationId xmlns:a16="http://schemas.microsoft.com/office/drawing/2014/main" id="{93BFA2D0-4AC8-4051-92AD-E90B29BDFFE3}"/>
                </a:ext>
              </a:extLst>
            </p:cNvPr>
            <p:cNvSpPr txBox="1"/>
            <p:nvPr/>
          </p:nvSpPr>
          <p:spPr>
            <a:xfrm>
              <a:off x="7417867" y="4127129"/>
              <a:ext cx="799465" cy="2844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750" spc="5" dirty="0">
                  <a:solidFill>
                    <a:srgbClr val="C00000"/>
                  </a:solidFill>
                  <a:latin typeface="Calibri Light"/>
                  <a:cs typeface="Calibri Light"/>
                </a:rPr>
                <a:t>1</a:t>
              </a:r>
              <a:r>
                <a:rPr sz="1750" spc="30" dirty="0">
                  <a:solidFill>
                    <a:srgbClr val="C00000"/>
                  </a:solidFill>
                  <a:latin typeface="Calibri Light"/>
                  <a:cs typeface="Calibri Light"/>
                </a:rPr>
                <a:t>x</a:t>
              </a:r>
              <a:r>
                <a:rPr sz="1750" spc="5" dirty="0">
                  <a:solidFill>
                    <a:srgbClr val="C00000"/>
                  </a:solidFill>
                  <a:latin typeface="Calibri Light"/>
                  <a:cs typeface="Calibri Light"/>
                </a:rPr>
                <a:t>1</a:t>
              </a:r>
              <a:r>
                <a:rPr sz="1750" spc="0" dirty="0">
                  <a:latin typeface="Calibri Light"/>
                  <a:cs typeface="Calibri Light"/>
                </a:rPr>
                <a:t>,</a:t>
              </a:r>
              <a:r>
                <a:rPr sz="1750" spc="10" dirty="0">
                  <a:latin typeface="Calibri Light"/>
                  <a:cs typeface="Calibri Light"/>
                </a:rPr>
                <a:t> </a:t>
              </a:r>
              <a:r>
                <a:rPr sz="1750" spc="5" dirty="0">
                  <a:latin typeface="Calibri Light"/>
                  <a:cs typeface="Calibri Light"/>
                </a:rPr>
                <a:t>256</a:t>
              </a:r>
              <a:endParaRPr sz="1750">
                <a:latin typeface="Calibri Light"/>
                <a:cs typeface="Calibri Light"/>
              </a:endParaRPr>
            </a:p>
          </p:txBody>
        </p:sp>
        <p:sp>
          <p:nvSpPr>
            <p:cNvPr id="47" name="object 47">
              <a:extLst>
                <a:ext uri="{FF2B5EF4-FFF2-40B4-BE49-F238E27FC236}">
                  <a16:creationId xmlns:a16="http://schemas.microsoft.com/office/drawing/2014/main" id="{0769B93E-1A03-4933-BBF1-B51BB12695EF}"/>
                </a:ext>
              </a:extLst>
            </p:cNvPr>
            <p:cNvSpPr/>
            <p:nvPr/>
          </p:nvSpPr>
          <p:spPr>
            <a:xfrm>
              <a:off x="7817596" y="3884595"/>
              <a:ext cx="0" cy="190955"/>
            </a:xfrm>
            <a:custGeom>
              <a:avLst/>
              <a:gdLst/>
              <a:ahLst/>
              <a:cxnLst/>
              <a:rect l="l" t="t" r="r" b="b"/>
              <a:pathLst>
                <a:path h="190955">
                  <a:moveTo>
                    <a:pt x="0" y="0"/>
                  </a:moveTo>
                  <a:lnTo>
                    <a:pt x="0" y="190955"/>
                  </a:lnTo>
                </a:path>
              </a:pathLst>
            </a:custGeom>
            <a:ln w="16861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8" name="object 48">
              <a:extLst>
                <a:ext uri="{FF2B5EF4-FFF2-40B4-BE49-F238E27FC236}">
                  <a16:creationId xmlns:a16="http://schemas.microsoft.com/office/drawing/2014/main" id="{07806CCC-5C5E-4F0C-AF4F-0D406E15BF82}"/>
                </a:ext>
              </a:extLst>
            </p:cNvPr>
            <p:cNvSpPr/>
            <p:nvPr/>
          </p:nvSpPr>
          <p:spPr>
            <a:xfrm>
              <a:off x="7768359" y="4051602"/>
              <a:ext cx="98450" cy="98583"/>
            </a:xfrm>
            <a:custGeom>
              <a:avLst/>
              <a:gdLst/>
              <a:ahLst/>
              <a:cxnLst/>
              <a:rect l="l" t="t" r="r" b="b"/>
              <a:pathLst>
                <a:path w="98450" h="98583">
                  <a:moveTo>
                    <a:pt x="0" y="0"/>
                  </a:moveTo>
                  <a:lnTo>
                    <a:pt x="49236" y="98583"/>
                  </a:lnTo>
                  <a:lnTo>
                    <a:pt x="92645" y="11628"/>
                  </a:lnTo>
                  <a:lnTo>
                    <a:pt x="48422" y="11628"/>
                  </a:lnTo>
                  <a:lnTo>
                    <a:pt x="35996" y="10833"/>
                  </a:lnTo>
                  <a:lnTo>
                    <a:pt x="23702" y="8629"/>
                  </a:lnTo>
                  <a:lnTo>
                    <a:pt x="11662" y="5018"/>
                  </a:lnTo>
                  <a:lnTo>
                    <a:pt x="0" y="0"/>
                  </a:lnTo>
                  <a:close/>
                </a:path>
                <a:path w="98450" h="98583">
                  <a:moveTo>
                    <a:pt x="98450" y="0"/>
                  </a:moveTo>
                  <a:lnTo>
                    <a:pt x="60857" y="11015"/>
                  </a:lnTo>
                  <a:lnTo>
                    <a:pt x="48422" y="11628"/>
                  </a:lnTo>
                  <a:lnTo>
                    <a:pt x="92645" y="11628"/>
                  </a:lnTo>
                  <a:lnTo>
                    <a:pt x="9845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9">
              <a:extLst>
                <a:ext uri="{FF2B5EF4-FFF2-40B4-BE49-F238E27FC236}">
                  <a16:creationId xmlns:a16="http://schemas.microsoft.com/office/drawing/2014/main" id="{C289909F-0374-4916-B939-7B4C6DA8A654}"/>
                </a:ext>
              </a:extLst>
            </p:cNvPr>
            <p:cNvSpPr txBox="1"/>
            <p:nvPr/>
          </p:nvSpPr>
          <p:spPr>
            <a:xfrm>
              <a:off x="7922388" y="3843676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50" name="object 50">
              <a:extLst>
                <a:ext uri="{FF2B5EF4-FFF2-40B4-BE49-F238E27FC236}">
                  <a16:creationId xmlns:a16="http://schemas.microsoft.com/office/drawing/2014/main" id="{C64CDA84-24F7-4416-944A-E40A8F245E1E}"/>
                </a:ext>
              </a:extLst>
            </p:cNvPr>
            <p:cNvSpPr txBox="1"/>
            <p:nvPr/>
          </p:nvSpPr>
          <p:spPr>
            <a:xfrm>
              <a:off x="7922388" y="4828161"/>
              <a:ext cx="348615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5" dirty="0" err="1">
                  <a:latin typeface="Calibri Light"/>
                  <a:cs typeface="Calibri Light"/>
                </a:rPr>
                <a:t>re</a:t>
              </a:r>
              <a:r>
                <a:rPr sz="1600" spc="5" dirty="0" err="1">
                  <a:latin typeface="Calibri Light"/>
                  <a:cs typeface="Calibri Light"/>
                </a:rPr>
                <a:t>l</a:t>
              </a:r>
              <a:r>
                <a:rPr sz="1600" spc="-10" dirty="0" err="1">
                  <a:latin typeface="Calibri Light"/>
                  <a:cs typeface="Calibri Light"/>
                </a:rPr>
                <a:t>u</a:t>
              </a:r>
              <a:endParaRPr sz="1600" dirty="0">
                <a:latin typeface="Calibri Light"/>
                <a:cs typeface="Calibri Light"/>
              </a:endParaRPr>
            </a:p>
          </p:txBody>
        </p:sp>
        <p:sp>
          <p:nvSpPr>
            <p:cNvPr id="51" name="object 51">
              <a:extLst>
                <a:ext uri="{FF2B5EF4-FFF2-40B4-BE49-F238E27FC236}">
                  <a16:creationId xmlns:a16="http://schemas.microsoft.com/office/drawing/2014/main" id="{17AE7AB4-1C73-4920-9746-53C147748F1B}"/>
                </a:ext>
              </a:extLst>
            </p:cNvPr>
            <p:cNvSpPr txBox="1"/>
            <p:nvPr/>
          </p:nvSpPr>
          <p:spPr>
            <a:xfrm>
              <a:off x="7976030" y="2498505"/>
              <a:ext cx="500380" cy="26098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600" spc="-10" dirty="0">
                  <a:latin typeface="Calibri Light"/>
                  <a:cs typeface="Calibri Light"/>
                </a:rPr>
                <a:t>256-d</a:t>
              </a:r>
              <a:endParaRPr sz="1600">
                <a:latin typeface="Calibri Light"/>
                <a:cs typeface="Calibri Light"/>
              </a:endParaRPr>
            </a:p>
          </p:txBody>
        </p:sp>
        <p:sp>
          <p:nvSpPr>
            <p:cNvPr id="52" name="object 52">
              <a:extLst>
                <a:ext uri="{FF2B5EF4-FFF2-40B4-BE49-F238E27FC236}">
                  <a16:creationId xmlns:a16="http://schemas.microsoft.com/office/drawing/2014/main" id="{A1387D34-CE7C-4381-A9E2-61405432451D}"/>
                </a:ext>
              </a:extLst>
            </p:cNvPr>
            <p:cNvSpPr txBox="1"/>
            <p:nvPr/>
          </p:nvSpPr>
          <p:spPr>
            <a:xfrm>
              <a:off x="3313641" y="5437904"/>
              <a:ext cx="968375" cy="4470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800" spc="-45" dirty="0">
                  <a:latin typeface="Calibri"/>
                  <a:cs typeface="Calibri"/>
                </a:rPr>
                <a:t>all</a:t>
              </a:r>
              <a:r>
                <a:rPr sz="2800" spc="40" dirty="0">
                  <a:latin typeface="Calibri"/>
                  <a:cs typeface="Calibri"/>
                </a:rPr>
                <a:t>-</a:t>
              </a:r>
              <a:r>
                <a:rPr sz="2800" spc="-35" dirty="0">
                  <a:latin typeface="Calibri"/>
                  <a:cs typeface="Calibri"/>
                </a:rPr>
                <a:t>3</a:t>
              </a:r>
              <a:r>
                <a:rPr sz="2800" spc="-30" dirty="0">
                  <a:latin typeface="Calibri"/>
                  <a:cs typeface="Calibri"/>
                </a:rPr>
                <a:t>x</a:t>
              </a:r>
              <a:r>
                <a:rPr sz="2800" spc="-15" dirty="0">
                  <a:latin typeface="Calibri"/>
                  <a:cs typeface="Calibri"/>
                </a:rPr>
                <a:t>3</a:t>
              </a:r>
              <a:endParaRPr sz="2800">
                <a:latin typeface="Calibri"/>
                <a:cs typeface="Calibri"/>
              </a:endParaRPr>
            </a:p>
          </p:txBody>
        </p:sp>
        <p:sp>
          <p:nvSpPr>
            <p:cNvPr id="53" name="object 53">
              <a:extLst>
                <a:ext uri="{FF2B5EF4-FFF2-40B4-BE49-F238E27FC236}">
                  <a16:creationId xmlns:a16="http://schemas.microsoft.com/office/drawing/2014/main" id="{0E799B0A-1A12-44CC-AFA9-5A73B51BA0CB}"/>
                </a:ext>
              </a:extLst>
            </p:cNvPr>
            <p:cNvSpPr txBox="1"/>
            <p:nvPr/>
          </p:nvSpPr>
          <p:spPr>
            <a:xfrm>
              <a:off x="7098768" y="5416982"/>
              <a:ext cx="2564765" cy="754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1905" algn="ctr">
                <a:lnSpc>
                  <a:spcPct val="100000"/>
                </a:lnSpc>
              </a:pPr>
              <a:r>
                <a:rPr sz="2800" spc="30" dirty="0">
                  <a:solidFill>
                    <a:srgbClr val="C00000"/>
                  </a:solidFill>
                  <a:latin typeface="Calibri"/>
                  <a:cs typeface="Calibri"/>
                </a:rPr>
                <a:t>b</a:t>
              </a:r>
              <a:r>
                <a:rPr sz="2800" spc="2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800" spc="-50" dirty="0">
                  <a:solidFill>
                    <a:srgbClr val="C00000"/>
                  </a:solidFill>
                  <a:latin typeface="Calibri"/>
                  <a:cs typeface="Calibri"/>
                </a:rPr>
                <a:t>tt</a:t>
              </a:r>
              <a:r>
                <a:rPr sz="2800" spc="-45" dirty="0">
                  <a:solidFill>
                    <a:srgbClr val="C00000"/>
                  </a:solidFill>
                  <a:latin typeface="Calibri"/>
                  <a:cs typeface="Calibri"/>
                </a:rPr>
                <a:t>l</a:t>
              </a:r>
              <a:r>
                <a:rPr sz="2800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800" spc="15" dirty="0">
                  <a:solidFill>
                    <a:srgbClr val="C00000"/>
                  </a:solidFill>
                  <a:latin typeface="Calibri"/>
                  <a:cs typeface="Calibri"/>
                </a:rPr>
                <a:t>n</a:t>
              </a:r>
              <a:r>
                <a:rPr sz="2800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800" spc="0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2800" spc="-15" dirty="0">
                  <a:solidFill>
                    <a:srgbClr val="C00000"/>
                  </a:solidFill>
                  <a:latin typeface="Calibri"/>
                  <a:cs typeface="Calibri"/>
                </a:rPr>
                <a:t>k</a:t>
              </a:r>
              <a:endParaRPr sz="2800">
                <a:latin typeface="Calibri"/>
                <a:cs typeface="Calibri"/>
              </a:endParaRPr>
            </a:p>
            <a:p>
              <a:pPr marR="0" algn="ctr">
                <a:lnSpc>
                  <a:spcPct val="100000"/>
                </a:lnSpc>
                <a:spcBef>
                  <a:spcPts val="40"/>
                </a:spcBef>
              </a:pPr>
              <a:r>
                <a:rPr sz="2000" spc="-10" dirty="0">
                  <a:latin typeface="Calibri"/>
                  <a:cs typeface="Calibri"/>
                </a:rPr>
                <a:t>(</a:t>
              </a:r>
              <a:r>
                <a:rPr sz="2000" spc="-15" dirty="0">
                  <a:latin typeface="Calibri"/>
                  <a:cs typeface="Calibri"/>
                </a:rPr>
                <a:t>f</a:t>
              </a:r>
              <a:r>
                <a:rPr sz="2000" spc="45" dirty="0">
                  <a:latin typeface="Calibri"/>
                  <a:cs typeface="Calibri"/>
                </a:rPr>
                <a:t>o</a:t>
              </a:r>
              <a:r>
                <a:rPr sz="2000" spc="-10" dirty="0">
                  <a:latin typeface="Calibri"/>
                  <a:cs typeface="Calibri"/>
                </a:rPr>
                <a:t>r</a:t>
              </a:r>
              <a:r>
                <a:rPr sz="2000" spc="-50" dirty="0">
                  <a:latin typeface="Calibri"/>
                  <a:cs typeface="Calibri"/>
                </a:rPr>
                <a:t> 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-10" dirty="0">
                  <a:latin typeface="Calibri"/>
                  <a:cs typeface="Calibri"/>
                </a:rPr>
                <a:t>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50</a:t>
              </a:r>
              <a:r>
                <a:rPr sz="2000" spc="15" dirty="0">
                  <a:latin typeface="Calibri"/>
                  <a:cs typeface="Calibri"/>
                </a:rPr>
                <a:t>/</a:t>
              </a:r>
              <a:r>
                <a:rPr sz="2000" spc="-25" dirty="0">
                  <a:latin typeface="Calibri"/>
                  <a:cs typeface="Calibri"/>
                </a:rPr>
                <a:t>101</a:t>
              </a:r>
              <a:r>
                <a:rPr sz="2000" spc="15" dirty="0">
                  <a:latin typeface="Calibri"/>
                  <a:cs typeface="Calibri"/>
                </a:rPr>
                <a:t>/</a:t>
              </a:r>
              <a:r>
                <a:rPr sz="2000" spc="-25" dirty="0">
                  <a:latin typeface="Calibri"/>
                  <a:cs typeface="Calibri"/>
                </a:rPr>
                <a:t>152)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54" name="object 54">
              <a:extLst>
                <a:ext uri="{FF2B5EF4-FFF2-40B4-BE49-F238E27FC236}">
                  <a16:creationId xmlns:a16="http://schemas.microsoft.com/office/drawing/2014/main" id="{0322DFB1-7E14-4446-A381-3CF22A248588}"/>
                </a:ext>
              </a:extLst>
            </p:cNvPr>
            <p:cNvSpPr/>
            <p:nvPr/>
          </p:nvSpPr>
          <p:spPr>
            <a:xfrm>
              <a:off x="4883150" y="5175250"/>
              <a:ext cx="1879600" cy="901700"/>
            </a:xfrm>
            <a:custGeom>
              <a:avLst/>
              <a:gdLst/>
              <a:ahLst/>
              <a:cxnLst/>
              <a:rect l="l" t="t" r="r" b="b"/>
              <a:pathLst>
                <a:path w="1879600" h="901700">
                  <a:moveTo>
                    <a:pt x="0" y="450850"/>
                  </a:moveTo>
                  <a:lnTo>
                    <a:pt x="450849" y="0"/>
                  </a:lnTo>
                  <a:lnTo>
                    <a:pt x="450849" y="137112"/>
                  </a:lnTo>
                  <a:lnTo>
                    <a:pt x="1428751" y="137112"/>
                  </a:lnTo>
                  <a:lnTo>
                    <a:pt x="1428751" y="0"/>
                  </a:lnTo>
                  <a:lnTo>
                    <a:pt x="1879600" y="450850"/>
                  </a:lnTo>
                  <a:lnTo>
                    <a:pt x="1428751" y="901700"/>
                  </a:lnTo>
                  <a:lnTo>
                    <a:pt x="1428751" y="764588"/>
                  </a:lnTo>
                  <a:lnTo>
                    <a:pt x="450849" y="764588"/>
                  </a:lnTo>
                  <a:lnTo>
                    <a:pt x="450849" y="901700"/>
                  </a:lnTo>
                  <a:lnTo>
                    <a:pt x="0" y="45085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5">
              <a:extLst>
                <a:ext uri="{FF2B5EF4-FFF2-40B4-BE49-F238E27FC236}">
                  <a16:creationId xmlns:a16="http://schemas.microsoft.com/office/drawing/2014/main" id="{B0DA3471-FAD0-4350-82D6-87B1030B82FD}"/>
                </a:ext>
              </a:extLst>
            </p:cNvPr>
            <p:cNvSpPr txBox="1"/>
            <p:nvPr/>
          </p:nvSpPr>
          <p:spPr>
            <a:xfrm>
              <a:off x="5299571" y="5350760"/>
              <a:ext cx="1031240" cy="5435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03200">
                <a:lnSpc>
                  <a:spcPts val="2100"/>
                </a:lnSpc>
              </a:pPr>
              <a:r>
                <a:rPr sz="1800" spc="-5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1800" spc="-15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spc="-5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spc="-15" dirty="0">
                  <a:solidFill>
                    <a:srgbClr val="7F7F7F"/>
                  </a:solidFill>
                  <a:latin typeface="Calibri"/>
                  <a:cs typeface="Calibri"/>
                </a:rPr>
                <a:t>il</a:t>
              </a:r>
              <a:r>
                <a:rPr sz="1800" spc="35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spc="-10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800" spc="35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800" spc="-5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800" spc="-5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spc="-45" dirty="0">
                  <a:solidFill>
                    <a:srgbClr val="7F7F7F"/>
                  </a:solidFill>
                  <a:latin typeface="Calibri"/>
                  <a:cs typeface="Calibri"/>
                </a:rPr>
                <a:t>p</a:t>
              </a:r>
              <a:r>
                <a:rPr sz="1800" spc="-15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800" spc="-5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spc="20" dirty="0">
                  <a:solidFill>
                    <a:srgbClr val="7F7F7F"/>
                  </a:solidFill>
                  <a:latin typeface="Calibri"/>
                  <a:cs typeface="Calibri"/>
                </a:rPr>
                <a:t>x</a:t>
              </a:r>
              <a:r>
                <a:rPr sz="1800" spc="-15" dirty="0">
                  <a:solidFill>
                    <a:srgbClr val="7F7F7F"/>
                  </a:solidFill>
                  <a:latin typeface="Calibri"/>
                  <a:cs typeface="Calibri"/>
                </a:rPr>
                <a:t>it</a:t>
              </a:r>
              <a:r>
                <a:rPr sz="1800" spc="-10" dirty="0">
                  <a:solidFill>
                    <a:srgbClr val="7F7F7F"/>
                  </a:solidFill>
                  <a:latin typeface="Calibri"/>
                  <a:cs typeface="Calibri"/>
                </a:rPr>
                <a:t>y</a:t>
              </a:r>
              <a:endParaRPr sz="1800">
                <a:latin typeface="Calibri"/>
                <a:cs typeface="Calibri"/>
              </a:endParaRPr>
            </a:p>
          </p:txBody>
        </p:sp>
      </p:grpSp>
      <p:sp>
        <p:nvSpPr>
          <p:cNvPr id="56" name="object 82">
            <a:extLst>
              <a:ext uri="{FF2B5EF4-FFF2-40B4-BE49-F238E27FC236}">
                <a16:creationId xmlns:a16="http://schemas.microsoft.com/office/drawing/2014/main" id="{3429C0F0-1E53-4D55-A3D2-8B48035F86FE}"/>
              </a:ext>
            </a:extLst>
          </p:cNvPr>
          <p:cNvSpPr txBox="1"/>
          <p:nvPr/>
        </p:nvSpPr>
        <p:spPr>
          <a:xfrm>
            <a:off x="95778" y="1414432"/>
            <a:ext cx="5577234" cy="43706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 algn="ctr">
              <a:lnSpc>
                <a:spcPct val="100699"/>
              </a:lnSpc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当网络更深时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Residual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模块设计思路</a:t>
            </a:r>
            <a:endParaRPr sz="2400" dirty="0">
              <a:latin typeface="宋体" panose="02010600030101010101" pitchFamily="2" charset="-122"/>
              <a:ea typeface="宋体" panose="02010600030101010101" pitchFamily="2" charset="-122"/>
              <a:cs typeface="Calibri"/>
            </a:endParaRPr>
          </a:p>
        </p:txBody>
      </p:sp>
      <p:sp>
        <p:nvSpPr>
          <p:cNvPr id="57" name="object 63">
            <a:extLst>
              <a:ext uri="{FF2B5EF4-FFF2-40B4-BE49-F238E27FC236}">
                <a16:creationId xmlns:a16="http://schemas.microsoft.com/office/drawing/2014/main" id="{4927A25B-D383-4E01-993C-A407822AB5CA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58" name="图片 57">
            <a:extLst>
              <a:ext uri="{FF2B5EF4-FFF2-40B4-BE49-F238E27FC236}">
                <a16:creationId xmlns:a16="http://schemas.microsoft.com/office/drawing/2014/main" id="{69ACEA2D-B883-47A5-A661-0A17181EA3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81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DD39065-5BBF-43C7-82AF-FCEDB8BE16CE}"/>
              </a:ext>
            </a:extLst>
          </p:cNvPr>
          <p:cNvGrpSpPr/>
          <p:nvPr/>
        </p:nvGrpSpPr>
        <p:grpSpPr>
          <a:xfrm>
            <a:off x="850252" y="1338582"/>
            <a:ext cx="10104047" cy="4920898"/>
            <a:chOff x="514350" y="1478541"/>
            <a:chExt cx="10104047" cy="4920898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C5041634-9BDC-45DF-BE79-AE8D3DEB7089}"/>
                </a:ext>
              </a:extLst>
            </p:cNvPr>
            <p:cNvSpPr/>
            <p:nvPr/>
          </p:nvSpPr>
          <p:spPr>
            <a:xfrm>
              <a:off x="9652000" y="4552950"/>
              <a:ext cx="730250" cy="0"/>
            </a:xfrm>
            <a:custGeom>
              <a:avLst/>
              <a:gdLst/>
              <a:ahLst/>
              <a:cxnLst/>
              <a:rect l="l" t="t" r="r" b="b"/>
              <a:pathLst>
                <a:path w="730250">
                  <a:moveTo>
                    <a:pt x="0" y="0"/>
                  </a:moveTo>
                  <a:lnTo>
                    <a:pt x="730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F3C1AE8-E486-4E60-80BB-F27000EB031B}"/>
                </a:ext>
              </a:extLst>
            </p:cNvPr>
            <p:cNvSpPr/>
            <p:nvPr/>
          </p:nvSpPr>
          <p:spPr>
            <a:xfrm>
              <a:off x="7404100" y="45529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ECB6CABA-E84E-4736-B2CD-365193AA4C32}"/>
                </a:ext>
              </a:extLst>
            </p:cNvPr>
            <p:cNvSpPr/>
            <p:nvPr/>
          </p:nvSpPr>
          <p:spPr>
            <a:xfrm>
              <a:off x="5168900" y="45529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0D24655C-EC55-4F58-A29A-D5C9E9734313}"/>
                </a:ext>
              </a:extLst>
            </p:cNvPr>
            <p:cNvSpPr/>
            <p:nvPr/>
          </p:nvSpPr>
          <p:spPr>
            <a:xfrm>
              <a:off x="2921000" y="45529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0A6A78CC-3FF1-4154-8DA9-B48C33C8D8D5}"/>
                </a:ext>
              </a:extLst>
            </p:cNvPr>
            <p:cNvSpPr/>
            <p:nvPr/>
          </p:nvSpPr>
          <p:spPr>
            <a:xfrm>
              <a:off x="1416050" y="4552950"/>
              <a:ext cx="730250" cy="0"/>
            </a:xfrm>
            <a:custGeom>
              <a:avLst/>
              <a:gdLst/>
              <a:ahLst/>
              <a:cxnLst/>
              <a:rect l="l" t="t" r="r" b="b"/>
              <a:pathLst>
                <a:path w="730250">
                  <a:moveTo>
                    <a:pt x="0" y="0"/>
                  </a:moveTo>
                  <a:lnTo>
                    <a:pt x="730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AD952BD3-4646-422B-B892-42C8708B7001}"/>
                </a:ext>
              </a:extLst>
            </p:cNvPr>
            <p:cNvSpPr/>
            <p:nvPr/>
          </p:nvSpPr>
          <p:spPr>
            <a:xfrm>
              <a:off x="9652000" y="3562350"/>
              <a:ext cx="730250" cy="0"/>
            </a:xfrm>
            <a:custGeom>
              <a:avLst/>
              <a:gdLst/>
              <a:ahLst/>
              <a:cxnLst/>
              <a:rect l="l" t="t" r="r" b="b"/>
              <a:pathLst>
                <a:path w="730250">
                  <a:moveTo>
                    <a:pt x="0" y="0"/>
                  </a:moveTo>
                  <a:lnTo>
                    <a:pt x="730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1148EDCF-9757-4D92-B932-33953AF80623}"/>
                </a:ext>
              </a:extLst>
            </p:cNvPr>
            <p:cNvSpPr/>
            <p:nvPr/>
          </p:nvSpPr>
          <p:spPr>
            <a:xfrm>
              <a:off x="7404100" y="35623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9FAECEB5-6C0D-421D-9AC3-F1CDAEA04ECC}"/>
                </a:ext>
              </a:extLst>
            </p:cNvPr>
            <p:cNvSpPr/>
            <p:nvPr/>
          </p:nvSpPr>
          <p:spPr>
            <a:xfrm>
              <a:off x="5168900" y="3562350"/>
              <a:ext cx="1473200" cy="0"/>
            </a:xfrm>
            <a:custGeom>
              <a:avLst/>
              <a:gdLst/>
              <a:ahLst/>
              <a:cxnLst/>
              <a:rect l="l" t="t" r="r" b="b"/>
              <a:pathLst>
                <a:path w="1473200">
                  <a:moveTo>
                    <a:pt x="0" y="0"/>
                  </a:moveTo>
                  <a:lnTo>
                    <a:pt x="1473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11">
              <a:extLst>
                <a:ext uri="{FF2B5EF4-FFF2-40B4-BE49-F238E27FC236}">
                  <a16:creationId xmlns:a16="http://schemas.microsoft.com/office/drawing/2014/main" id="{58A20DDA-7A7F-4089-91FB-962709699A5A}"/>
                </a:ext>
              </a:extLst>
            </p:cNvPr>
            <p:cNvSpPr/>
            <p:nvPr/>
          </p:nvSpPr>
          <p:spPr>
            <a:xfrm>
              <a:off x="1416050" y="3562350"/>
              <a:ext cx="2978150" cy="0"/>
            </a:xfrm>
            <a:custGeom>
              <a:avLst/>
              <a:gdLst/>
              <a:ahLst/>
              <a:cxnLst/>
              <a:rect l="l" t="t" r="r" b="b"/>
              <a:pathLst>
                <a:path w="2978150">
                  <a:moveTo>
                    <a:pt x="0" y="0"/>
                  </a:moveTo>
                  <a:lnTo>
                    <a:pt x="29781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CC081594-2904-420F-8F03-AE2A5717B6BC}"/>
                </a:ext>
              </a:extLst>
            </p:cNvPr>
            <p:cNvSpPr/>
            <p:nvPr/>
          </p:nvSpPr>
          <p:spPr>
            <a:xfrm>
              <a:off x="9652000" y="2571750"/>
              <a:ext cx="730250" cy="0"/>
            </a:xfrm>
            <a:custGeom>
              <a:avLst/>
              <a:gdLst/>
              <a:ahLst/>
              <a:cxnLst/>
              <a:rect l="l" t="t" r="r" b="b"/>
              <a:pathLst>
                <a:path w="730250">
                  <a:moveTo>
                    <a:pt x="0" y="0"/>
                  </a:moveTo>
                  <a:lnTo>
                    <a:pt x="730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3CE7274E-548C-4099-B9F0-3D414C5B5C2D}"/>
                </a:ext>
              </a:extLst>
            </p:cNvPr>
            <p:cNvSpPr/>
            <p:nvPr/>
          </p:nvSpPr>
          <p:spPr>
            <a:xfrm>
              <a:off x="1416050" y="2571750"/>
              <a:ext cx="7461250" cy="0"/>
            </a:xfrm>
            <a:custGeom>
              <a:avLst/>
              <a:gdLst/>
              <a:ahLst/>
              <a:cxnLst/>
              <a:rect l="l" t="t" r="r" b="b"/>
              <a:pathLst>
                <a:path w="7461250">
                  <a:moveTo>
                    <a:pt x="0" y="0"/>
                  </a:moveTo>
                  <a:lnTo>
                    <a:pt x="746125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01CF53C0-4062-4DC9-A38B-BC08A21E7234}"/>
                </a:ext>
              </a:extLst>
            </p:cNvPr>
            <p:cNvSpPr/>
            <p:nvPr/>
          </p:nvSpPr>
          <p:spPr>
            <a:xfrm>
              <a:off x="1416050" y="1581150"/>
              <a:ext cx="8966200" cy="0"/>
            </a:xfrm>
            <a:custGeom>
              <a:avLst/>
              <a:gdLst/>
              <a:ahLst/>
              <a:cxnLst/>
              <a:rect l="l" t="t" r="r" b="b"/>
              <a:pathLst>
                <a:path w="8966200">
                  <a:moveTo>
                    <a:pt x="0" y="0"/>
                  </a:moveTo>
                  <a:lnTo>
                    <a:pt x="8966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04438D7C-442C-43C3-BAD7-B3B12851385D}"/>
                </a:ext>
              </a:extLst>
            </p:cNvPr>
            <p:cNvSpPr/>
            <p:nvPr/>
          </p:nvSpPr>
          <p:spPr>
            <a:xfrm>
              <a:off x="8877300" y="2184400"/>
              <a:ext cx="774700" cy="3365500"/>
            </a:xfrm>
            <a:custGeom>
              <a:avLst/>
              <a:gdLst/>
              <a:ahLst/>
              <a:cxnLst/>
              <a:rect l="l" t="t" r="r" b="b"/>
              <a:pathLst>
                <a:path w="774700" h="3365500">
                  <a:moveTo>
                    <a:pt x="774700" y="0"/>
                  </a:moveTo>
                  <a:lnTo>
                    <a:pt x="0" y="0"/>
                  </a:lnTo>
                  <a:lnTo>
                    <a:pt x="0" y="3365500"/>
                  </a:lnTo>
                  <a:lnTo>
                    <a:pt x="774700" y="3365500"/>
                  </a:lnTo>
                  <a:lnTo>
                    <a:pt x="7747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6">
              <a:extLst>
                <a:ext uri="{FF2B5EF4-FFF2-40B4-BE49-F238E27FC236}">
                  <a16:creationId xmlns:a16="http://schemas.microsoft.com/office/drawing/2014/main" id="{3959C842-5133-4043-B300-698EBD179BC6}"/>
                </a:ext>
              </a:extLst>
            </p:cNvPr>
            <p:cNvSpPr/>
            <p:nvPr/>
          </p:nvSpPr>
          <p:spPr>
            <a:xfrm>
              <a:off x="6642100" y="2857500"/>
              <a:ext cx="762000" cy="2692400"/>
            </a:xfrm>
            <a:custGeom>
              <a:avLst/>
              <a:gdLst/>
              <a:ahLst/>
              <a:cxnLst/>
              <a:rect l="l" t="t" r="r" b="b"/>
              <a:pathLst>
                <a:path w="762000" h="2692400">
                  <a:moveTo>
                    <a:pt x="762000" y="0"/>
                  </a:moveTo>
                  <a:lnTo>
                    <a:pt x="0" y="0"/>
                  </a:lnTo>
                  <a:lnTo>
                    <a:pt x="0" y="2692400"/>
                  </a:lnTo>
                  <a:lnTo>
                    <a:pt x="762000" y="2692400"/>
                  </a:lnTo>
                  <a:lnTo>
                    <a:pt x="7620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7">
              <a:extLst>
                <a:ext uri="{FF2B5EF4-FFF2-40B4-BE49-F238E27FC236}">
                  <a16:creationId xmlns:a16="http://schemas.microsoft.com/office/drawing/2014/main" id="{3BAE6B13-B44A-42BA-AF01-8471C23D05F1}"/>
                </a:ext>
              </a:extLst>
            </p:cNvPr>
            <p:cNvSpPr/>
            <p:nvPr/>
          </p:nvSpPr>
          <p:spPr>
            <a:xfrm>
              <a:off x="4394200" y="3517900"/>
              <a:ext cx="774700" cy="2032000"/>
            </a:xfrm>
            <a:custGeom>
              <a:avLst/>
              <a:gdLst/>
              <a:ahLst/>
              <a:cxnLst/>
              <a:rect l="l" t="t" r="r" b="b"/>
              <a:pathLst>
                <a:path w="774700" h="2032000">
                  <a:moveTo>
                    <a:pt x="774700" y="0"/>
                  </a:moveTo>
                  <a:lnTo>
                    <a:pt x="0" y="0"/>
                  </a:lnTo>
                  <a:lnTo>
                    <a:pt x="0" y="2032000"/>
                  </a:lnTo>
                  <a:lnTo>
                    <a:pt x="774700" y="2032000"/>
                  </a:lnTo>
                  <a:lnTo>
                    <a:pt x="7747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8">
              <a:extLst>
                <a:ext uri="{FF2B5EF4-FFF2-40B4-BE49-F238E27FC236}">
                  <a16:creationId xmlns:a16="http://schemas.microsoft.com/office/drawing/2014/main" id="{88D9BDF0-BE6F-4925-A4F0-B8640830AE8A}"/>
                </a:ext>
              </a:extLst>
            </p:cNvPr>
            <p:cNvSpPr/>
            <p:nvPr/>
          </p:nvSpPr>
          <p:spPr>
            <a:xfrm>
              <a:off x="2146300" y="3860800"/>
              <a:ext cx="774700" cy="1689100"/>
            </a:xfrm>
            <a:custGeom>
              <a:avLst/>
              <a:gdLst/>
              <a:ahLst/>
              <a:cxnLst/>
              <a:rect l="l" t="t" r="r" b="b"/>
              <a:pathLst>
                <a:path w="774700" h="1689100">
                  <a:moveTo>
                    <a:pt x="774700" y="0"/>
                  </a:moveTo>
                  <a:lnTo>
                    <a:pt x="0" y="0"/>
                  </a:lnTo>
                  <a:lnTo>
                    <a:pt x="0" y="1689100"/>
                  </a:lnTo>
                  <a:lnTo>
                    <a:pt x="774700" y="1689100"/>
                  </a:lnTo>
                  <a:lnTo>
                    <a:pt x="7747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9">
              <a:extLst>
                <a:ext uri="{FF2B5EF4-FFF2-40B4-BE49-F238E27FC236}">
                  <a16:creationId xmlns:a16="http://schemas.microsoft.com/office/drawing/2014/main" id="{1A3C50FC-9DF5-4A25-A649-9620B9E3B249}"/>
                </a:ext>
              </a:extLst>
            </p:cNvPr>
            <p:cNvSpPr/>
            <p:nvPr/>
          </p:nvSpPr>
          <p:spPr>
            <a:xfrm>
              <a:off x="8877300" y="2184400"/>
              <a:ext cx="774700" cy="3365499"/>
            </a:xfrm>
            <a:custGeom>
              <a:avLst/>
              <a:gdLst/>
              <a:ahLst/>
              <a:cxnLst/>
              <a:rect l="l" t="t" r="r" b="b"/>
              <a:pathLst>
                <a:path w="774700" h="3365499">
                  <a:moveTo>
                    <a:pt x="774700" y="0"/>
                  </a:moveTo>
                  <a:lnTo>
                    <a:pt x="0" y="0"/>
                  </a:lnTo>
                  <a:lnTo>
                    <a:pt x="0" y="3365499"/>
                  </a:lnTo>
                </a:path>
                <a:path w="774700" h="3365499">
                  <a:moveTo>
                    <a:pt x="774700" y="3365499"/>
                  </a:moveTo>
                  <a:lnTo>
                    <a:pt x="774700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96957421-FB61-4327-8A20-E77C36842212}"/>
                </a:ext>
              </a:extLst>
            </p:cNvPr>
            <p:cNvSpPr/>
            <p:nvPr/>
          </p:nvSpPr>
          <p:spPr>
            <a:xfrm>
              <a:off x="6642100" y="2857500"/>
              <a:ext cx="762000" cy="2692399"/>
            </a:xfrm>
            <a:custGeom>
              <a:avLst/>
              <a:gdLst/>
              <a:ahLst/>
              <a:cxnLst/>
              <a:rect l="l" t="t" r="r" b="b"/>
              <a:pathLst>
                <a:path w="762000" h="2692399">
                  <a:moveTo>
                    <a:pt x="762000" y="0"/>
                  </a:moveTo>
                  <a:lnTo>
                    <a:pt x="0" y="0"/>
                  </a:lnTo>
                  <a:lnTo>
                    <a:pt x="0" y="2692399"/>
                  </a:lnTo>
                </a:path>
                <a:path w="762000" h="2692399">
                  <a:moveTo>
                    <a:pt x="762000" y="2692399"/>
                  </a:moveTo>
                  <a:lnTo>
                    <a:pt x="762000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1">
              <a:extLst>
                <a:ext uri="{FF2B5EF4-FFF2-40B4-BE49-F238E27FC236}">
                  <a16:creationId xmlns:a16="http://schemas.microsoft.com/office/drawing/2014/main" id="{462E2036-25E0-4D2A-B969-69027D4C59E0}"/>
                </a:ext>
              </a:extLst>
            </p:cNvPr>
            <p:cNvSpPr/>
            <p:nvPr/>
          </p:nvSpPr>
          <p:spPr>
            <a:xfrm>
              <a:off x="4394200" y="3517900"/>
              <a:ext cx="774700" cy="2031999"/>
            </a:xfrm>
            <a:custGeom>
              <a:avLst/>
              <a:gdLst/>
              <a:ahLst/>
              <a:cxnLst/>
              <a:rect l="l" t="t" r="r" b="b"/>
              <a:pathLst>
                <a:path w="774700" h="2031999">
                  <a:moveTo>
                    <a:pt x="774700" y="0"/>
                  </a:moveTo>
                  <a:lnTo>
                    <a:pt x="0" y="0"/>
                  </a:lnTo>
                  <a:lnTo>
                    <a:pt x="0" y="2031999"/>
                  </a:lnTo>
                </a:path>
                <a:path w="774700" h="2031999">
                  <a:moveTo>
                    <a:pt x="774700" y="2031999"/>
                  </a:moveTo>
                  <a:lnTo>
                    <a:pt x="774700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2">
              <a:extLst>
                <a:ext uri="{FF2B5EF4-FFF2-40B4-BE49-F238E27FC236}">
                  <a16:creationId xmlns:a16="http://schemas.microsoft.com/office/drawing/2014/main" id="{B0E7BC05-57A0-4812-9F50-197F4D673C76}"/>
                </a:ext>
              </a:extLst>
            </p:cNvPr>
            <p:cNvSpPr/>
            <p:nvPr/>
          </p:nvSpPr>
          <p:spPr>
            <a:xfrm>
              <a:off x="2146300" y="3860800"/>
              <a:ext cx="774700" cy="1689099"/>
            </a:xfrm>
            <a:custGeom>
              <a:avLst/>
              <a:gdLst/>
              <a:ahLst/>
              <a:cxnLst/>
              <a:rect l="l" t="t" r="r" b="b"/>
              <a:pathLst>
                <a:path w="774700" h="1689099">
                  <a:moveTo>
                    <a:pt x="774700" y="0"/>
                  </a:moveTo>
                  <a:lnTo>
                    <a:pt x="0" y="0"/>
                  </a:lnTo>
                  <a:lnTo>
                    <a:pt x="0" y="1689099"/>
                  </a:lnTo>
                </a:path>
                <a:path w="774700" h="1689099">
                  <a:moveTo>
                    <a:pt x="774700" y="1689099"/>
                  </a:moveTo>
                  <a:lnTo>
                    <a:pt x="774700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3">
              <a:extLst>
                <a:ext uri="{FF2B5EF4-FFF2-40B4-BE49-F238E27FC236}">
                  <a16:creationId xmlns:a16="http://schemas.microsoft.com/office/drawing/2014/main" id="{E9035F26-E6A7-4140-A028-993317D21E46}"/>
                </a:ext>
              </a:extLst>
            </p:cNvPr>
            <p:cNvSpPr/>
            <p:nvPr/>
          </p:nvSpPr>
          <p:spPr>
            <a:xfrm>
              <a:off x="1416050" y="5543550"/>
              <a:ext cx="8966200" cy="0"/>
            </a:xfrm>
            <a:custGeom>
              <a:avLst/>
              <a:gdLst/>
              <a:ahLst/>
              <a:cxnLst/>
              <a:rect l="l" t="t" r="r" b="b"/>
              <a:pathLst>
                <a:path w="8966200">
                  <a:moveTo>
                    <a:pt x="0" y="0"/>
                  </a:moveTo>
                  <a:lnTo>
                    <a:pt x="89662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" name="object 24">
              <a:extLst>
                <a:ext uri="{FF2B5EF4-FFF2-40B4-BE49-F238E27FC236}">
                  <a16:creationId xmlns:a16="http://schemas.microsoft.com/office/drawing/2014/main" id="{BF88AE82-59C2-400B-B895-F17ECC43E040}"/>
                </a:ext>
              </a:extLst>
            </p:cNvPr>
            <p:cNvSpPr txBox="1"/>
            <p:nvPr/>
          </p:nvSpPr>
          <p:spPr>
            <a:xfrm>
              <a:off x="9063098" y="1724292"/>
              <a:ext cx="40894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r>
                <a:rPr sz="2400" spc="-10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2400" spc="-15" dirty="0">
                  <a:solidFill>
                    <a:srgbClr val="404040"/>
                  </a:solidFill>
                  <a:latin typeface="Calibri"/>
                  <a:cs typeface="Calibri"/>
                </a:rPr>
                <a:t>4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5" name="object 25">
              <a:extLst>
                <a:ext uri="{FF2B5EF4-FFF2-40B4-BE49-F238E27FC236}">
                  <a16:creationId xmlns:a16="http://schemas.microsoft.com/office/drawing/2014/main" id="{5B39B540-E3DD-4D2F-8C5E-9D5252EAA387}"/>
                </a:ext>
              </a:extLst>
            </p:cNvPr>
            <p:cNvSpPr txBox="1"/>
            <p:nvPr/>
          </p:nvSpPr>
          <p:spPr>
            <a:xfrm>
              <a:off x="6820127" y="2408399"/>
              <a:ext cx="40894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solidFill>
                    <a:srgbClr val="404040"/>
                  </a:solidFill>
                  <a:latin typeface="Calibri"/>
                  <a:cs typeface="Calibri"/>
                </a:rPr>
                <a:t>6</a:t>
              </a:r>
              <a:r>
                <a:rPr sz="2400" spc="-10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2400" spc="-15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6" name="object 26">
              <a:extLst>
                <a:ext uri="{FF2B5EF4-FFF2-40B4-BE49-F238E27FC236}">
                  <a16:creationId xmlns:a16="http://schemas.microsoft.com/office/drawing/2014/main" id="{6E6711C0-E210-4492-B0CB-5354A6A5B037}"/>
                </a:ext>
              </a:extLst>
            </p:cNvPr>
            <p:cNvSpPr txBox="1"/>
            <p:nvPr/>
          </p:nvSpPr>
          <p:spPr>
            <a:xfrm>
              <a:off x="4577156" y="3062763"/>
              <a:ext cx="40894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solidFill>
                    <a:srgbClr val="404040"/>
                  </a:solidFill>
                  <a:latin typeface="Calibri"/>
                  <a:cs typeface="Calibri"/>
                </a:rPr>
                <a:t>6</a:t>
              </a:r>
              <a:r>
                <a:rPr sz="2400" spc="-10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2400" spc="-15" dirty="0">
                  <a:solidFill>
                    <a:srgbClr val="404040"/>
                  </a:solidFill>
                  <a:latin typeface="Calibri"/>
                  <a:cs typeface="Calibri"/>
                </a:rPr>
                <a:t>1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7" name="object 27">
              <a:extLst>
                <a:ext uri="{FF2B5EF4-FFF2-40B4-BE49-F238E27FC236}">
                  <a16:creationId xmlns:a16="http://schemas.microsoft.com/office/drawing/2014/main" id="{8B59BF2C-1C6A-4BEF-ACD4-7FF8412CFEF9}"/>
                </a:ext>
              </a:extLst>
            </p:cNvPr>
            <p:cNvSpPr txBox="1"/>
            <p:nvPr/>
          </p:nvSpPr>
          <p:spPr>
            <a:xfrm>
              <a:off x="2334185" y="3399859"/>
              <a:ext cx="40894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0" dirty="0">
                  <a:solidFill>
                    <a:srgbClr val="404040"/>
                  </a:solidFill>
                  <a:latin typeface="Calibri"/>
                  <a:cs typeface="Calibri"/>
                </a:rPr>
                <a:t>5</a:t>
              </a:r>
              <a:r>
                <a:rPr sz="2400" spc="-10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2400" spc="-15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28" name="object 28">
              <a:extLst>
                <a:ext uri="{FF2B5EF4-FFF2-40B4-BE49-F238E27FC236}">
                  <a16:creationId xmlns:a16="http://schemas.microsoft.com/office/drawing/2014/main" id="{86D673E4-B933-405D-96C6-D24FFE63C2DB}"/>
                </a:ext>
              </a:extLst>
            </p:cNvPr>
            <p:cNvSpPr txBox="1"/>
            <p:nvPr/>
          </p:nvSpPr>
          <p:spPr>
            <a:xfrm>
              <a:off x="10515527" y="5444379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4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29" name="object 29">
              <a:extLst>
                <a:ext uri="{FF2B5EF4-FFF2-40B4-BE49-F238E27FC236}">
                  <a16:creationId xmlns:a16="http://schemas.microsoft.com/office/drawing/2014/main" id="{91856879-7BC7-415F-9B7A-93FE5E625994}"/>
                </a:ext>
              </a:extLst>
            </p:cNvPr>
            <p:cNvSpPr txBox="1"/>
            <p:nvPr/>
          </p:nvSpPr>
          <p:spPr>
            <a:xfrm>
              <a:off x="10515527" y="4452919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5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30" name="object 30">
              <a:extLst>
                <a:ext uri="{FF2B5EF4-FFF2-40B4-BE49-F238E27FC236}">
                  <a16:creationId xmlns:a16="http://schemas.microsoft.com/office/drawing/2014/main" id="{866C4BE4-11B7-412A-BBD6-C388FCA8C629}"/>
                </a:ext>
              </a:extLst>
            </p:cNvPr>
            <p:cNvSpPr txBox="1"/>
            <p:nvPr/>
          </p:nvSpPr>
          <p:spPr>
            <a:xfrm>
              <a:off x="10515527" y="3461460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6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31" name="object 31">
              <a:extLst>
                <a:ext uri="{FF2B5EF4-FFF2-40B4-BE49-F238E27FC236}">
                  <a16:creationId xmlns:a16="http://schemas.microsoft.com/office/drawing/2014/main" id="{EF4B50FF-0C94-40EA-A27B-D2C65BE95BAF}"/>
                </a:ext>
              </a:extLst>
            </p:cNvPr>
            <p:cNvSpPr txBox="1"/>
            <p:nvPr/>
          </p:nvSpPr>
          <p:spPr>
            <a:xfrm>
              <a:off x="10515527" y="2470000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7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32" name="object 32">
              <a:extLst>
                <a:ext uri="{FF2B5EF4-FFF2-40B4-BE49-F238E27FC236}">
                  <a16:creationId xmlns:a16="http://schemas.microsoft.com/office/drawing/2014/main" id="{5C36A9CC-B9CF-4AC7-AE53-09FB8E7E471B}"/>
                </a:ext>
              </a:extLst>
            </p:cNvPr>
            <p:cNvSpPr txBox="1"/>
            <p:nvPr/>
          </p:nvSpPr>
          <p:spPr>
            <a:xfrm>
              <a:off x="10515527" y="1478541"/>
              <a:ext cx="102870" cy="1987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200" spc="-10" dirty="0">
                  <a:solidFill>
                    <a:srgbClr val="595959"/>
                  </a:solidFill>
                  <a:latin typeface="Calibri"/>
                  <a:cs typeface="Calibri"/>
                </a:rPr>
                <a:t>8</a:t>
              </a:r>
              <a:endParaRPr sz="1200">
                <a:latin typeface="Calibri"/>
                <a:cs typeface="Calibri"/>
              </a:endParaRPr>
            </a:p>
          </p:txBody>
        </p:sp>
        <p:sp>
          <p:nvSpPr>
            <p:cNvPr id="33" name="object 33">
              <a:extLst>
                <a:ext uri="{FF2B5EF4-FFF2-40B4-BE49-F238E27FC236}">
                  <a16:creationId xmlns:a16="http://schemas.microsoft.com/office/drawing/2014/main" id="{A0D4D1C5-8413-49AD-9DAD-72F706E1E3A7}"/>
                </a:ext>
              </a:extLst>
            </p:cNvPr>
            <p:cNvSpPr txBox="1"/>
            <p:nvPr/>
          </p:nvSpPr>
          <p:spPr>
            <a:xfrm>
              <a:off x="8716612" y="5698399"/>
              <a:ext cx="10922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34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4" name="object 34">
              <a:extLst>
                <a:ext uri="{FF2B5EF4-FFF2-40B4-BE49-F238E27FC236}">
                  <a16:creationId xmlns:a16="http://schemas.microsoft.com/office/drawing/2014/main" id="{8002149A-F2E5-45FD-A964-932E3C2A1AE8}"/>
                </a:ext>
              </a:extLst>
            </p:cNvPr>
            <p:cNvSpPr txBox="1"/>
            <p:nvPr/>
          </p:nvSpPr>
          <p:spPr>
            <a:xfrm>
              <a:off x="4159901" y="5698399"/>
              <a:ext cx="3406140" cy="7010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9685">
                <a:lnSpc>
                  <a:spcPct val="100000"/>
                </a:lnSpc>
                <a:tabLst>
                  <a:tab pos="2326005" algn="l"/>
                </a:tabLst>
              </a:pP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10</a:t>
              </a:r>
              <a:r>
                <a:rPr sz="2000" spc="-10" dirty="0">
                  <a:latin typeface="Calibri"/>
                  <a:cs typeface="Calibri"/>
                </a:rPr>
                <a:t>1	</a:t>
              </a: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50</a:t>
              </a:r>
              <a:endParaRPr sz="2000" dirty="0">
                <a:latin typeface="Calibri"/>
                <a:cs typeface="Calibri"/>
              </a:endParaRPr>
            </a:p>
            <a:p>
              <a:pPr>
                <a:lnSpc>
                  <a:spcPts val="700"/>
                </a:lnSpc>
                <a:spcBef>
                  <a:spcPts val="1"/>
                </a:spcBef>
              </a:pPr>
              <a:endParaRPr sz="700" dirty="0"/>
            </a:p>
            <a:p>
              <a:pPr marL="12700">
                <a:lnSpc>
                  <a:spcPct val="100000"/>
                </a:lnSpc>
              </a:pPr>
              <a:r>
                <a:rPr sz="1900" b="1" spc="25" dirty="0">
                  <a:solidFill>
                    <a:srgbClr val="C00000"/>
                  </a:solidFill>
                  <a:latin typeface="Calibri"/>
                  <a:cs typeface="Calibri"/>
                </a:rPr>
                <a:t>10</a:t>
              </a:r>
              <a:r>
                <a:rPr sz="1900" b="1" spc="15" dirty="0">
                  <a:solidFill>
                    <a:srgbClr val="C00000"/>
                  </a:solidFill>
                  <a:latin typeface="Calibri"/>
                  <a:cs typeface="Calibri"/>
                </a:rPr>
                <a:t>-</a:t>
              </a:r>
              <a:r>
                <a:rPr sz="1900" b="1" spc="5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1900" b="1" spc="20" dirty="0">
                  <a:solidFill>
                    <a:srgbClr val="C00000"/>
                  </a:solidFill>
                  <a:latin typeface="Calibri"/>
                  <a:cs typeface="Calibri"/>
                </a:rPr>
                <a:t>r</a:t>
              </a:r>
              <a:r>
                <a:rPr sz="1900" b="1" spc="-4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19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p</a:t>
              </a:r>
              <a:r>
                <a:rPr sz="1900" b="1" spc="-15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1900" spc="-50" dirty="0">
                  <a:solidFill>
                    <a:srgbClr val="595959"/>
                  </a:solidFill>
                  <a:latin typeface="Calibri"/>
                  <a:cs typeface="Calibri"/>
                </a:rPr>
                <a:t>t</a:t>
              </a:r>
              <a:r>
                <a:rPr sz="1900" spc="-55" dirty="0">
                  <a:solidFill>
                    <a:srgbClr val="595959"/>
                  </a:solidFill>
                  <a:latin typeface="Calibri"/>
                  <a:cs typeface="Calibri"/>
                </a:rPr>
                <a:t>e</a:t>
              </a:r>
              <a:r>
                <a:rPr sz="1900" spc="-45" dirty="0">
                  <a:solidFill>
                    <a:srgbClr val="595959"/>
                  </a:solidFill>
                  <a:latin typeface="Calibri"/>
                  <a:cs typeface="Calibri"/>
                </a:rPr>
                <a:t>s</a:t>
              </a:r>
              <a:r>
                <a:rPr sz="1900" spc="-40" dirty="0">
                  <a:solidFill>
                    <a:srgbClr val="595959"/>
                  </a:solidFill>
                  <a:latin typeface="Calibri"/>
                  <a:cs typeface="Calibri"/>
                </a:rPr>
                <a:t>ti</a:t>
              </a:r>
              <a:r>
                <a:rPr sz="1900" spc="0" dirty="0">
                  <a:solidFill>
                    <a:srgbClr val="595959"/>
                  </a:solidFill>
                  <a:latin typeface="Calibri"/>
                  <a:cs typeface="Calibri"/>
                </a:rPr>
                <a:t>n</a:t>
              </a:r>
              <a:r>
                <a:rPr sz="1900" spc="-5" dirty="0">
                  <a:solidFill>
                    <a:srgbClr val="595959"/>
                  </a:solidFill>
                  <a:latin typeface="Calibri"/>
                  <a:cs typeface="Calibri"/>
                </a:rPr>
                <a:t>g,</a:t>
              </a:r>
              <a:r>
                <a:rPr sz="1900" spc="-10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1900" spc="-40" dirty="0">
                  <a:solidFill>
                    <a:srgbClr val="595959"/>
                  </a:solidFill>
                  <a:latin typeface="Calibri"/>
                  <a:cs typeface="Calibri"/>
                </a:rPr>
                <a:t>t</a:t>
              </a:r>
              <a:r>
                <a:rPr sz="1900" spc="-5" dirty="0">
                  <a:solidFill>
                    <a:srgbClr val="595959"/>
                  </a:solidFill>
                  <a:latin typeface="Calibri"/>
                  <a:cs typeface="Calibri"/>
                </a:rPr>
                <a:t>op</a:t>
              </a:r>
              <a:r>
                <a:rPr sz="1900" spc="15" dirty="0">
                  <a:solidFill>
                    <a:srgbClr val="595959"/>
                  </a:solidFill>
                  <a:latin typeface="Calibri"/>
                  <a:cs typeface="Calibri"/>
                </a:rPr>
                <a:t>-</a:t>
              </a:r>
              <a:r>
                <a:rPr sz="1900" spc="-10" dirty="0">
                  <a:solidFill>
                    <a:srgbClr val="595959"/>
                  </a:solidFill>
                  <a:latin typeface="Calibri"/>
                  <a:cs typeface="Calibri"/>
                </a:rPr>
                <a:t>5</a:t>
              </a:r>
              <a:r>
                <a:rPr sz="1900" spc="-9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1900" spc="30" dirty="0">
                  <a:solidFill>
                    <a:srgbClr val="595959"/>
                  </a:solidFill>
                  <a:latin typeface="Calibri"/>
                  <a:cs typeface="Calibri"/>
                </a:rPr>
                <a:t>v</a:t>
              </a:r>
              <a:r>
                <a:rPr sz="1900" spc="-20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1900" spc="0" dirty="0">
                  <a:solidFill>
                    <a:srgbClr val="595959"/>
                  </a:solidFill>
                  <a:latin typeface="Calibri"/>
                  <a:cs typeface="Calibri"/>
                </a:rPr>
                <a:t>l</a:t>
              </a:r>
              <a:r>
                <a:rPr sz="1900" spc="-7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1900" spc="-60" dirty="0">
                  <a:solidFill>
                    <a:srgbClr val="595959"/>
                  </a:solidFill>
                  <a:latin typeface="Calibri"/>
                  <a:cs typeface="Calibri"/>
                </a:rPr>
                <a:t>e</a:t>
              </a:r>
              <a:r>
                <a:rPr sz="1900" spc="25" dirty="0">
                  <a:solidFill>
                    <a:srgbClr val="595959"/>
                  </a:solidFill>
                  <a:latin typeface="Calibri"/>
                  <a:cs typeface="Calibri"/>
                </a:rPr>
                <a:t>rr</a:t>
              </a:r>
              <a:r>
                <a:rPr sz="1900" spc="-5" dirty="0">
                  <a:solidFill>
                    <a:srgbClr val="595959"/>
                  </a:solidFill>
                  <a:latin typeface="Calibri"/>
                  <a:cs typeface="Calibri"/>
                </a:rPr>
                <a:t>o</a:t>
              </a:r>
              <a:r>
                <a:rPr sz="1900" spc="-10" dirty="0">
                  <a:solidFill>
                    <a:srgbClr val="595959"/>
                  </a:solidFill>
                  <a:latin typeface="Calibri"/>
                  <a:cs typeface="Calibri"/>
                </a:rPr>
                <a:t>r</a:t>
              </a:r>
              <a:r>
                <a:rPr sz="1900" spc="-9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1900" spc="20" dirty="0">
                  <a:solidFill>
                    <a:srgbClr val="595959"/>
                  </a:solidFill>
                  <a:latin typeface="Calibri"/>
                  <a:cs typeface="Calibri"/>
                </a:rPr>
                <a:t>(</a:t>
              </a:r>
              <a:r>
                <a:rPr sz="1900" spc="25" dirty="0">
                  <a:solidFill>
                    <a:srgbClr val="595959"/>
                  </a:solidFill>
                  <a:latin typeface="Calibri"/>
                  <a:cs typeface="Calibri"/>
                </a:rPr>
                <a:t>%</a:t>
              </a:r>
              <a:r>
                <a:rPr sz="1900" spc="0" dirty="0">
                  <a:solidFill>
                    <a:srgbClr val="595959"/>
                  </a:solidFill>
                  <a:latin typeface="Calibri"/>
                  <a:cs typeface="Calibri"/>
                </a:rPr>
                <a:t>)</a:t>
              </a:r>
              <a:endParaRPr sz="1900" dirty="0">
                <a:latin typeface="Calibri"/>
                <a:cs typeface="Calibri"/>
              </a:endParaRPr>
            </a:p>
          </p:txBody>
        </p:sp>
        <p:sp>
          <p:nvSpPr>
            <p:cNvPr id="35" name="object 35">
              <a:extLst>
                <a:ext uri="{FF2B5EF4-FFF2-40B4-BE49-F238E27FC236}">
                  <a16:creationId xmlns:a16="http://schemas.microsoft.com/office/drawing/2014/main" id="{1955C12E-A759-4742-BC7D-4ACBC0BF3B2D}"/>
                </a:ext>
              </a:extLst>
            </p:cNvPr>
            <p:cNvSpPr txBox="1"/>
            <p:nvPr/>
          </p:nvSpPr>
          <p:spPr>
            <a:xfrm>
              <a:off x="1924166" y="5698399"/>
              <a:ext cx="12192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-80" dirty="0">
                  <a:latin typeface="Calibri"/>
                  <a:cs typeface="Calibri"/>
                </a:rPr>
                <a:t>t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152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6" name="object 36">
              <a:extLst>
                <a:ext uri="{FF2B5EF4-FFF2-40B4-BE49-F238E27FC236}">
                  <a16:creationId xmlns:a16="http://schemas.microsoft.com/office/drawing/2014/main" id="{9AF7F6F5-60B9-449A-BCC9-E78829EE9685}"/>
                </a:ext>
              </a:extLst>
            </p:cNvPr>
            <p:cNvSpPr/>
            <p:nvPr/>
          </p:nvSpPr>
          <p:spPr>
            <a:xfrm>
              <a:off x="2347422" y="2934085"/>
              <a:ext cx="184609" cy="395762"/>
            </a:xfrm>
            <a:custGeom>
              <a:avLst/>
              <a:gdLst/>
              <a:ahLst/>
              <a:cxnLst/>
              <a:rect l="l" t="t" r="r" b="b"/>
              <a:pathLst>
                <a:path w="184609" h="395762">
                  <a:moveTo>
                    <a:pt x="0" y="234654"/>
                  </a:moveTo>
                  <a:lnTo>
                    <a:pt x="139311" y="395762"/>
                  </a:lnTo>
                  <a:lnTo>
                    <a:pt x="168859" y="260010"/>
                  </a:lnTo>
                  <a:lnTo>
                    <a:pt x="71982" y="260010"/>
                  </a:lnTo>
                  <a:lnTo>
                    <a:pt x="0" y="234654"/>
                  </a:lnTo>
                  <a:close/>
                </a:path>
                <a:path w="184609" h="395762">
                  <a:moveTo>
                    <a:pt x="51510" y="0"/>
                  </a:moveTo>
                  <a:lnTo>
                    <a:pt x="38693" y="596"/>
                  </a:lnTo>
                  <a:lnTo>
                    <a:pt x="27883" y="5655"/>
                  </a:lnTo>
                  <a:lnTo>
                    <a:pt x="19463" y="14762"/>
                  </a:lnTo>
                  <a:lnTo>
                    <a:pt x="15162" y="26381"/>
                  </a:lnTo>
                  <a:lnTo>
                    <a:pt x="15759" y="39199"/>
                  </a:lnTo>
                  <a:lnTo>
                    <a:pt x="71982" y="260010"/>
                  </a:lnTo>
                  <a:lnTo>
                    <a:pt x="168859" y="260010"/>
                  </a:lnTo>
                  <a:lnTo>
                    <a:pt x="172269" y="244342"/>
                  </a:lnTo>
                  <a:lnTo>
                    <a:pt x="133518" y="244342"/>
                  </a:lnTo>
                  <a:lnTo>
                    <a:pt x="72237" y="12720"/>
                  </a:lnTo>
                  <a:lnTo>
                    <a:pt x="63129" y="4301"/>
                  </a:lnTo>
                  <a:lnTo>
                    <a:pt x="51510" y="0"/>
                  </a:lnTo>
                  <a:close/>
                </a:path>
                <a:path w="184609" h="395762">
                  <a:moveTo>
                    <a:pt x="184609" y="187649"/>
                  </a:moveTo>
                  <a:lnTo>
                    <a:pt x="133518" y="244342"/>
                  </a:lnTo>
                  <a:lnTo>
                    <a:pt x="172269" y="244342"/>
                  </a:lnTo>
                  <a:lnTo>
                    <a:pt x="184609" y="187649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7">
              <a:extLst>
                <a:ext uri="{FF2B5EF4-FFF2-40B4-BE49-F238E27FC236}">
                  <a16:creationId xmlns:a16="http://schemas.microsoft.com/office/drawing/2014/main" id="{EDB42AAC-0CEF-4EAF-8ABA-6E351470043F}"/>
                </a:ext>
              </a:extLst>
            </p:cNvPr>
            <p:cNvSpPr/>
            <p:nvPr/>
          </p:nvSpPr>
          <p:spPr>
            <a:xfrm>
              <a:off x="514350" y="1809750"/>
              <a:ext cx="2692400" cy="1155700"/>
            </a:xfrm>
            <a:custGeom>
              <a:avLst/>
              <a:gdLst/>
              <a:ahLst/>
              <a:cxnLst/>
              <a:rect l="l" t="t" r="r" b="b"/>
              <a:pathLst>
                <a:path w="2692400" h="1155700">
                  <a:moveTo>
                    <a:pt x="2600718" y="0"/>
                  </a:moveTo>
                  <a:lnTo>
                    <a:pt x="88580" y="51"/>
                  </a:lnTo>
                  <a:lnTo>
                    <a:pt x="47750" y="11190"/>
                  </a:lnTo>
                  <a:lnTo>
                    <a:pt x="17011" y="38472"/>
                  </a:lnTo>
                  <a:lnTo>
                    <a:pt x="1151" y="77107"/>
                  </a:lnTo>
                  <a:lnTo>
                    <a:pt x="0" y="91681"/>
                  </a:lnTo>
                  <a:lnTo>
                    <a:pt x="51" y="1067119"/>
                  </a:lnTo>
                  <a:lnTo>
                    <a:pt x="11190" y="1107948"/>
                  </a:lnTo>
                  <a:lnTo>
                    <a:pt x="38472" y="1138688"/>
                  </a:lnTo>
                  <a:lnTo>
                    <a:pt x="77107" y="1154548"/>
                  </a:lnTo>
                  <a:lnTo>
                    <a:pt x="91681" y="1155700"/>
                  </a:lnTo>
                  <a:lnTo>
                    <a:pt x="2603819" y="1155648"/>
                  </a:lnTo>
                  <a:lnTo>
                    <a:pt x="2644649" y="1144509"/>
                  </a:lnTo>
                  <a:lnTo>
                    <a:pt x="2675388" y="1117227"/>
                  </a:lnTo>
                  <a:lnTo>
                    <a:pt x="2691248" y="1078592"/>
                  </a:lnTo>
                  <a:lnTo>
                    <a:pt x="2692400" y="1064018"/>
                  </a:lnTo>
                  <a:lnTo>
                    <a:pt x="2692348" y="88580"/>
                  </a:lnTo>
                  <a:lnTo>
                    <a:pt x="2681209" y="47750"/>
                  </a:lnTo>
                  <a:lnTo>
                    <a:pt x="2653927" y="17011"/>
                  </a:lnTo>
                  <a:lnTo>
                    <a:pt x="2615292" y="1151"/>
                  </a:lnTo>
                  <a:lnTo>
                    <a:pt x="260071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8">
              <a:extLst>
                <a:ext uri="{FF2B5EF4-FFF2-40B4-BE49-F238E27FC236}">
                  <a16:creationId xmlns:a16="http://schemas.microsoft.com/office/drawing/2014/main" id="{438A2517-CD58-45DE-88C3-1758E207CC0C}"/>
                </a:ext>
              </a:extLst>
            </p:cNvPr>
            <p:cNvSpPr/>
            <p:nvPr/>
          </p:nvSpPr>
          <p:spPr>
            <a:xfrm>
              <a:off x="514350" y="1809750"/>
              <a:ext cx="2692400" cy="1155700"/>
            </a:xfrm>
            <a:custGeom>
              <a:avLst/>
              <a:gdLst/>
              <a:ahLst/>
              <a:cxnLst/>
              <a:rect l="l" t="t" r="r" b="b"/>
              <a:pathLst>
                <a:path w="2692400" h="1155700">
                  <a:moveTo>
                    <a:pt x="0" y="91681"/>
                  </a:moveTo>
                  <a:lnTo>
                    <a:pt x="9834" y="50326"/>
                  </a:lnTo>
                  <a:lnTo>
                    <a:pt x="36146" y="18727"/>
                  </a:lnTo>
                  <a:lnTo>
                    <a:pt x="74145" y="1675"/>
                  </a:lnTo>
                  <a:lnTo>
                    <a:pt x="2600719" y="0"/>
                  </a:lnTo>
                  <a:lnTo>
                    <a:pt x="2615292" y="1151"/>
                  </a:lnTo>
                  <a:lnTo>
                    <a:pt x="2653927" y="17011"/>
                  </a:lnTo>
                  <a:lnTo>
                    <a:pt x="2681209" y="47750"/>
                  </a:lnTo>
                  <a:lnTo>
                    <a:pt x="2692348" y="88581"/>
                  </a:lnTo>
                  <a:lnTo>
                    <a:pt x="2692400" y="1064019"/>
                  </a:lnTo>
                  <a:lnTo>
                    <a:pt x="2691248" y="1078592"/>
                  </a:lnTo>
                  <a:lnTo>
                    <a:pt x="2675388" y="1117227"/>
                  </a:lnTo>
                  <a:lnTo>
                    <a:pt x="2644649" y="1144509"/>
                  </a:lnTo>
                  <a:lnTo>
                    <a:pt x="2603818" y="1155648"/>
                  </a:lnTo>
                  <a:lnTo>
                    <a:pt x="91681" y="1155700"/>
                  </a:lnTo>
                  <a:lnTo>
                    <a:pt x="77107" y="1154548"/>
                  </a:lnTo>
                  <a:lnTo>
                    <a:pt x="38472" y="1138688"/>
                  </a:lnTo>
                  <a:lnTo>
                    <a:pt x="11190" y="1107949"/>
                  </a:lnTo>
                  <a:lnTo>
                    <a:pt x="51" y="1067119"/>
                  </a:lnTo>
                  <a:lnTo>
                    <a:pt x="0" y="91681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9">
              <a:extLst>
                <a:ext uri="{FF2B5EF4-FFF2-40B4-BE49-F238E27FC236}">
                  <a16:creationId xmlns:a16="http://schemas.microsoft.com/office/drawing/2014/main" id="{4A9EAE6D-9084-43FF-80EC-54B0CBC61C80}"/>
                </a:ext>
              </a:extLst>
            </p:cNvPr>
            <p:cNvSpPr txBox="1"/>
            <p:nvPr/>
          </p:nvSpPr>
          <p:spPr>
            <a:xfrm>
              <a:off x="1088743" y="1915942"/>
              <a:ext cx="1534795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30" dirty="0">
                  <a:latin typeface="Calibri"/>
                  <a:cs typeface="Calibri"/>
                </a:rPr>
                <a:t>t</a:t>
              </a:r>
              <a:r>
                <a:rPr sz="2000" spc="45" dirty="0">
                  <a:latin typeface="Calibri"/>
                  <a:cs typeface="Calibri"/>
                </a:rPr>
                <a:t>h</a:t>
              </a:r>
              <a:r>
                <a:rPr sz="2000" spc="40" dirty="0">
                  <a:latin typeface="Calibri"/>
                  <a:cs typeface="Calibri"/>
                </a:rPr>
                <a:t>i</a:t>
              </a:r>
              <a:r>
                <a:rPr sz="2000" spc="0" dirty="0">
                  <a:latin typeface="Calibri"/>
                  <a:cs typeface="Calibri"/>
                </a:rPr>
                <a:t>s</a:t>
              </a:r>
              <a:r>
                <a:rPr sz="2000" spc="-135" dirty="0">
                  <a:latin typeface="Calibri"/>
                  <a:cs typeface="Calibri"/>
                </a:rPr>
                <a:t> </a:t>
              </a:r>
              <a:r>
                <a:rPr sz="2000" spc="-20" dirty="0">
                  <a:latin typeface="Calibri"/>
                  <a:cs typeface="Calibri"/>
                </a:rPr>
                <a:t>m</a:t>
              </a:r>
              <a:r>
                <a:rPr sz="2000" spc="45" dirty="0">
                  <a:latin typeface="Calibri"/>
                  <a:cs typeface="Calibri"/>
                </a:rPr>
                <a:t>od</a:t>
              </a:r>
              <a:r>
                <a:rPr sz="2000" spc="-10" dirty="0">
                  <a:latin typeface="Calibri"/>
                  <a:cs typeface="Calibri"/>
                </a:rPr>
                <a:t>el</a:t>
              </a:r>
              <a:r>
                <a:rPr sz="2000" spc="-114" dirty="0">
                  <a:latin typeface="Calibri"/>
                  <a:cs typeface="Calibri"/>
                </a:rPr>
                <a:t> </a:t>
              </a:r>
              <a:r>
                <a:rPr sz="2000" spc="45" dirty="0">
                  <a:latin typeface="Calibri"/>
                  <a:cs typeface="Calibri"/>
                </a:rPr>
                <a:t>h</a:t>
              </a:r>
              <a:r>
                <a:rPr sz="2000" spc="40" dirty="0">
                  <a:latin typeface="Calibri"/>
                  <a:cs typeface="Calibri"/>
                </a:rPr>
                <a:t>a</a:t>
              </a:r>
              <a:r>
                <a:rPr sz="2000" spc="0" dirty="0">
                  <a:latin typeface="Calibri"/>
                  <a:cs typeface="Calibri"/>
                </a:rPr>
                <a:t>s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40" name="object 40">
              <a:extLst>
                <a:ext uri="{FF2B5EF4-FFF2-40B4-BE49-F238E27FC236}">
                  <a16:creationId xmlns:a16="http://schemas.microsoft.com/office/drawing/2014/main" id="{5E427819-A160-4B3D-8024-3EA93EB42B3B}"/>
                </a:ext>
              </a:extLst>
            </p:cNvPr>
            <p:cNvSpPr txBox="1"/>
            <p:nvPr/>
          </p:nvSpPr>
          <p:spPr>
            <a:xfrm>
              <a:off x="656942" y="2220742"/>
              <a:ext cx="239395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b="1" spc="0" dirty="0">
                  <a:solidFill>
                    <a:srgbClr val="C00000"/>
                  </a:solidFill>
                  <a:latin typeface="Calibri"/>
                  <a:cs typeface="Calibri"/>
                </a:rPr>
                <a:t>l</a:t>
              </a:r>
              <a:r>
                <a:rPr sz="2000" b="1" spc="1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000" b="1" spc="5" dirty="0">
                  <a:solidFill>
                    <a:srgbClr val="C00000"/>
                  </a:solidFill>
                  <a:latin typeface="Calibri"/>
                  <a:cs typeface="Calibri"/>
                </a:rPr>
                <a:t>w</a:t>
              </a:r>
              <a:r>
                <a:rPr sz="20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000" b="1" spc="0" dirty="0">
                  <a:solidFill>
                    <a:srgbClr val="C00000"/>
                  </a:solidFill>
                  <a:latin typeface="Calibri"/>
                  <a:cs typeface="Calibri"/>
                </a:rPr>
                <a:t>r</a:t>
              </a:r>
              <a:r>
                <a:rPr sz="2000" b="1" spc="-65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0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ti</a:t>
              </a:r>
              <a:r>
                <a:rPr sz="2000" b="1" spc="-30" dirty="0">
                  <a:solidFill>
                    <a:srgbClr val="C00000"/>
                  </a:solidFill>
                  <a:latin typeface="Calibri"/>
                  <a:cs typeface="Calibri"/>
                </a:rPr>
                <a:t>m</a:t>
              </a:r>
              <a:r>
                <a:rPr sz="2000" b="1" spc="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000" b="1" spc="4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000" b="1" spc="-40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2000" b="1" spc="5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000" b="1" spc="-30" dirty="0">
                  <a:solidFill>
                    <a:srgbClr val="C00000"/>
                  </a:solidFill>
                  <a:latin typeface="Calibri"/>
                  <a:cs typeface="Calibri"/>
                </a:rPr>
                <a:t>m</a:t>
              </a:r>
              <a:r>
                <a:rPr sz="2000" b="1" spc="10" dirty="0">
                  <a:solidFill>
                    <a:srgbClr val="C00000"/>
                  </a:solidFill>
                  <a:latin typeface="Calibri"/>
                  <a:cs typeface="Calibri"/>
                </a:rPr>
                <a:t>p</a:t>
              </a:r>
              <a:r>
                <a:rPr sz="2000" b="1" spc="5" dirty="0">
                  <a:solidFill>
                    <a:srgbClr val="C00000"/>
                  </a:solidFill>
                  <a:latin typeface="Calibri"/>
                  <a:cs typeface="Calibri"/>
                </a:rPr>
                <a:t>l</a:t>
              </a:r>
              <a:r>
                <a:rPr sz="20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000" b="1" spc="-20" dirty="0">
                  <a:solidFill>
                    <a:srgbClr val="C00000"/>
                  </a:solidFill>
                  <a:latin typeface="Calibri"/>
                  <a:cs typeface="Calibri"/>
                </a:rPr>
                <a:t>x</a:t>
              </a:r>
              <a:r>
                <a:rPr sz="20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it</a:t>
              </a:r>
              <a:r>
                <a:rPr sz="20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y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41" name="object 41">
              <a:extLst>
                <a:ext uri="{FF2B5EF4-FFF2-40B4-BE49-F238E27FC236}">
                  <a16:creationId xmlns:a16="http://schemas.microsoft.com/office/drawing/2014/main" id="{4D272920-3426-4694-A126-8A0807116E2E}"/>
                </a:ext>
              </a:extLst>
            </p:cNvPr>
            <p:cNvSpPr txBox="1"/>
            <p:nvPr/>
          </p:nvSpPr>
          <p:spPr>
            <a:xfrm>
              <a:off x="999843" y="2525542"/>
              <a:ext cx="17145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30" dirty="0">
                  <a:latin typeface="Calibri"/>
                  <a:cs typeface="Calibri"/>
                </a:rPr>
                <a:t>t</a:t>
              </a:r>
              <a:r>
                <a:rPr sz="2000" spc="45" dirty="0">
                  <a:latin typeface="Calibri"/>
                  <a:cs typeface="Calibri"/>
                </a:rPr>
                <a:t>h</a:t>
              </a:r>
              <a:r>
                <a:rPr sz="2000" spc="40" dirty="0">
                  <a:latin typeface="Calibri"/>
                  <a:cs typeface="Calibri"/>
                </a:rPr>
                <a:t>a</a:t>
              </a:r>
              <a:r>
                <a:rPr sz="2000" spc="0" dirty="0">
                  <a:latin typeface="Calibri"/>
                  <a:cs typeface="Calibri"/>
                </a:rPr>
                <a:t>n</a:t>
              </a:r>
              <a:r>
                <a:rPr sz="2000" spc="-105" dirty="0">
                  <a:latin typeface="Calibri"/>
                  <a:cs typeface="Calibri"/>
                </a:rPr>
                <a:t> </a:t>
              </a: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20" dirty="0">
                  <a:latin typeface="Calibri"/>
                  <a:cs typeface="Calibri"/>
                </a:rPr>
                <a:t>GG</a:t>
              </a:r>
              <a:r>
                <a:rPr sz="2000" spc="-15" dirty="0">
                  <a:latin typeface="Calibri"/>
                  <a:cs typeface="Calibri"/>
                </a:rPr>
                <a:t>-</a:t>
              </a:r>
              <a:r>
                <a:rPr sz="2000" spc="-25" dirty="0">
                  <a:latin typeface="Calibri"/>
                  <a:cs typeface="Calibri"/>
                </a:rPr>
                <a:t>16</a:t>
              </a:r>
              <a:r>
                <a:rPr sz="2000" spc="15" dirty="0">
                  <a:latin typeface="Calibri"/>
                  <a:cs typeface="Calibri"/>
                </a:rPr>
                <a:t>/</a:t>
              </a:r>
              <a:r>
                <a:rPr sz="2000" spc="-25" dirty="0">
                  <a:latin typeface="Calibri"/>
                  <a:cs typeface="Calibri"/>
                </a:rPr>
                <a:t>19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42" name="object 42">
              <a:extLst>
                <a:ext uri="{FF2B5EF4-FFF2-40B4-BE49-F238E27FC236}">
                  <a16:creationId xmlns:a16="http://schemas.microsoft.com/office/drawing/2014/main" id="{9B40EC9C-0E13-45B2-A562-701C3F4BAC05}"/>
                </a:ext>
              </a:extLst>
            </p:cNvPr>
            <p:cNvSpPr txBox="1"/>
            <p:nvPr/>
          </p:nvSpPr>
          <p:spPr>
            <a:xfrm>
              <a:off x="3921355" y="1613740"/>
              <a:ext cx="447548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355600" indent="-342900">
                <a:lnSpc>
                  <a:spcPct val="100000"/>
                </a:lnSpc>
                <a:buClr>
                  <a:srgbClr val="C00000"/>
                </a:buClr>
                <a:buFont typeface="Arial"/>
                <a:buChar char="•"/>
                <a:tabLst>
                  <a:tab pos="354965" algn="l"/>
                </a:tabLst>
              </a:pPr>
              <a:r>
                <a:rPr sz="2400" spc="5" dirty="0">
                  <a:solidFill>
                    <a:srgbClr val="C00000"/>
                  </a:solidFill>
                  <a:latin typeface="Calibri"/>
                  <a:cs typeface="Calibri"/>
                </a:rPr>
                <a:t>D</a:t>
              </a:r>
              <a:r>
                <a:rPr sz="2400" spc="-10" dirty="0">
                  <a:solidFill>
                    <a:srgbClr val="C00000"/>
                  </a:solidFill>
                  <a:latin typeface="Calibri"/>
                  <a:cs typeface="Calibri"/>
                </a:rPr>
                <a:t>ee</a:t>
              </a:r>
              <a:r>
                <a:rPr sz="2400" spc="35" dirty="0">
                  <a:solidFill>
                    <a:srgbClr val="C00000"/>
                  </a:solidFill>
                  <a:latin typeface="Calibri"/>
                  <a:cs typeface="Calibri"/>
                </a:rPr>
                <a:t>p</a:t>
              </a:r>
              <a:r>
                <a:rPr sz="2400" spc="-10" dirty="0">
                  <a:solidFill>
                    <a:srgbClr val="C00000"/>
                  </a:solidFill>
                  <a:latin typeface="Calibri"/>
                  <a:cs typeface="Calibri"/>
                </a:rPr>
                <a:t>er</a:t>
              </a:r>
              <a:r>
                <a:rPr sz="2400" spc="-8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spc="-20" dirty="0">
                  <a:latin typeface="Calibri"/>
                  <a:cs typeface="Calibri"/>
                </a:rPr>
                <a:t>R</a:t>
              </a:r>
              <a:r>
                <a:rPr sz="2400" spc="-10" dirty="0">
                  <a:latin typeface="Calibri"/>
                  <a:cs typeface="Calibri"/>
                </a:rPr>
                <a:t>e</a:t>
              </a:r>
              <a:r>
                <a:rPr sz="2400" spc="-40" dirty="0">
                  <a:latin typeface="Calibri"/>
                  <a:cs typeface="Calibri"/>
                </a:rPr>
                <a:t>s</a:t>
              </a:r>
              <a:r>
                <a:rPr sz="2400" spc="-70" dirty="0">
                  <a:latin typeface="Calibri"/>
                  <a:cs typeface="Calibri"/>
                </a:rPr>
                <a:t>N</a:t>
              </a:r>
              <a:r>
                <a:rPr sz="2400" spc="-10" dirty="0">
                  <a:latin typeface="Calibri"/>
                  <a:cs typeface="Calibri"/>
                </a:rPr>
                <a:t>e</a:t>
              </a:r>
              <a:r>
                <a:rPr sz="2400" spc="-5" dirty="0">
                  <a:latin typeface="Calibri"/>
                  <a:cs typeface="Calibri"/>
                </a:rPr>
                <a:t>t</a:t>
              </a:r>
              <a:r>
                <a:rPr sz="2400" spc="0" dirty="0">
                  <a:latin typeface="Calibri"/>
                  <a:cs typeface="Calibri"/>
                </a:rPr>
                <a:t>s</a:t>
              </a:r>
              <a:r>
                <a:rPr sz="2400" spc="15" dirty="0">
                  <a:latin typeface="Calibri"/>
                  <a:cs typeface="Calibri"/>
                </a:rPr>
                <a:t> </a:t>
              </a:r>
              <a:r>
                <a:rPr sz="2400" spc="35" dirty="0">
                  <a:latin typeface="Calibri"/>
                  <a:cs typeface="Calibri"/>
                </a:rPr>
                <a:t>h</a:t>
              </a:r>
              <a:r>
                <a:rPr sz="2400" spc="-50" dirty="0">
                  <a:latin typeface="Calibri"/>
                  <a:cs typeface="Calibri"/>
                </a:rPr>
                <a:t>a</a:t>
              </a:r>
              <a:r>
                <a:rPr sz="2400" spc="0" dirty="0">
                  <a:latin typeface="Calibri"/>
                  <a:cs typeface="Calibri"/>
                </a:rPr>
                <a:t>v</a:t>
              </a:r>
              <a:r>
                <a:rPr sz="2400" spc="-15" dirty="0">
                  <a:latin typeface="Calibri"/>
                  <a:cs typeface="Calibri"/>
                </a:rPr>
                <a:t>e</a:t>
              </a:r>
              <a:r>
                <a:rPr sz="2400" spc="-35" dirty="0">
                  <a:latin typeface="Calibri"/>
                  <a:cs typeface="Calibri"/>
                </a:rPr>
                <a:t> </a:t>
              </a:r>
              <a:r>
                <a:rPr sz="2400" spc="50" dirty="0">
                  <a:solidFill>
                    <a:srgbClr val="C00000"/>
                  </a:solidFill>
                  <a:latin typeface="Calibri"/>
                  <a:cs typeface="Calibri"/>
                </a:rPr>
                <a:t>l</a:t>
              </a:r>
              <a:r>
                <a:rPr sz="2400" spc="3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400" spc="-40" dirty="0">
                  <a:solidFill>
                    <a:srgbClr val="C00000"/>
                  </a:solidFill>
                  <a:latin typeface="Calibri"/>
                  <a:cs typeface="Calibri"/>
                </a:rPr>
                <a:t>w</a:t>
              </a:r>
              <a:r>
                <a:rPr sz="2400" spc="-10" dirty="0">
                  <a:solidFill>
                    <a:srgbClr val="C00000"/>
                  </a:solidFill>
                  <a:latin typeface="Calibri"/>
                  <a:cs typeface="Calibri"/>
                </a:rPr>
                <a:t>er</a:t>
              </a:r>
              <a:r>
                <a:rPr sz="2400" spc="-8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spc="-15" dirty="0">
                  <a:latin typeface="Calibri"/>
                  <a:cs typeface="Calibri"/>
                </a:rPr>
                <a:t>e</a:t>
              </a:r>
              <a:r>
                <a:rPr sz="2400" spc="-50" dirty="0">
                  <a:latin typeface="Calibri"/>
                  <a:cs typeface="Calibri"/>
                </a:rPr>
                <a:t>rr</a:t>
              </a:r>
              <a:r>
                <a:rPr sz="2400" spc="35" dirty="0">
                  <a:latin typeface="Calibri"/>
                  <a:cs typeface="Calibri"/>
                </a:rPr>
                <a:t>o</a:t>
              </a:r>
              <a:r>
                <a:rPr sz="2400" spc="-10" dirty="0">
                  <a:latin typeface="Calibri"/>
                  <a:cs typeface="Calibri"/>
                </a:rPr>
                <a:t>r</a:t>
              </a:r>
              <a:endParaRPr sz="2400">
                <a:latin typeface="Calibri"/>
                <a:cs typeface="Calibri"/>
              </a:endParaRP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75CBA888-0BAD-43F8-BE4A-CDC749C861B5}"/>
              </a:ext>
            </a:extLst>
          </p:cNvPr>
          <p:cNvSpPr txBox="1"/>
          <p:nvPr/>
        </p:nvSpPr>
        <p:spPr>
          <a:xfrm>
            <a:off x="270588" y="223932"/>
            <a:ext cx="4124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ImageNet</a:t>
            </a:r>
            <a:r>
              <a:rPr lang="zh-CN" altLang="en-US" sz="3600" dirty="0"/>
              <a:t>实验</a:t>
            </a:r>
          </a:p>
        </p:txBody>
      </p:sp>
      <p:sp>
        <p:nvSpPr>
          <p:cNvPr id="44" name="object 63">
            <a:extLst>
              <a:ext uri="{FF2B5EF4-FFF2-40B4-BE49-F238E27FC236}">
                <a16:creationId xmlns:a16="http://schemas.microsoft.com/office/drawing/2014/main" id="{656DAE8D-8D7E-4E19-9C48-98F48948992B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57DD93D6-23C6-46AA-96CE-3B0E52C7C1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9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DBA75A3-95C2-4D3C-8634-66EA40BAF8DB}"/>
              </a:ext>
            </a:extLst>
          </p:cNvPr>
          <p:cNvSpPr txBox="1"/>
          <p:nvPr/>
        </p:nvSpPr>
        <p:spPr>
          <a:xfrm>
            <a:off x="3498760" y="2644170"/>
            <a:ext cx="5194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/>
              <a:t>谢谢观看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DFE05D-9A7A-489A-8690-9F52C9B0D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75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5F3C0D15-2515-46EE-91D1-DED0D51D7DDA}"/>
              </a:ext>
            </a:extLst>
          </p:cNvPr>
          <p:cNvSpPr txBox="1"/>
          <p:nvPr/>
        </p:nvSpPr>
        <p:spPr>
          <a:xfrm>
            <a:off x="4936049" y="924975"/>
            <a:ext cx="23808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ResNet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CD54DE5-4A6E-4B5A-8911-945513696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504" y="2115955"/>
            <a:ext cx="9952653" cy="3024708"/>
          </a:xfrm>
          <a:prstGeom prst="rect">
            <a:avLst/>
          </a:prstGeom>
        </p:spPr>
      </p:pic>
      <p:sp>
        <p:nvSpPr>
          <p:cNvPr id="6" name="object 63">
            <a:extLst>
              <a:ext uri="{FF2B5EF4-FFF2-40B4-BE49-F238E27FC236}">
                <a16:creationId xmlns:a16="http://schemas.microsoft.com/office/drawing/2014/main" id="{6BB867A1-E2ED-4CCA-92AD-2E395C65E931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87F365C-EAFF-4FB2-ACF4-484A897FD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297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CC61484-4703-4522-BA8B-5370AB61C53C}"/>
              </a:ext>
            </a:extLst>
          </p:cNvPr>
          <p:cNvGrpSpPr/>
          <p:nvPr/>
        </p:nvGrpSpPr>
        <p:grpSpPr>
          <a:xfrm>
            <a:off x="1559672" y="968760"/>
            <a:ext cx="9017000" cy="5500497"/>
            <a:chOff x="1581150" y="903447"/>
            <a:chExt cx="9017000" cy="5500497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A45AC919-7647-4E55-9123-34AA2CA32F66}"/>
                </a:ext>
              </a:extLst>
            </p:cNvPr>
            <p:cNvSpPr/>
            <p:nvPr/>
          </p:nvSpPr>
          <p:spPr>
            <a:xfrm>
              <a:off x="2139950" y="4705350"/>
              <a:ext cx="406400" cy="495300"/>
            </a:xfrm>
            <a:custGeom>
              <a:avLst/>
              <a:gdLst/>
              <a:ahLst/>
              <a:cxnLst/>
              <a:rect l="l" t="t" r="r" b="b"/>
              <a:pathLst>
                <a:path w="406400" h="495300">
                  <a:moveTo>
                    <a:pt x="0" y="0"/>
                  </a:moveTo>
                  <a:lnTo>
                    <a:pt x="406400" y="0"/>
                  </a:lnTo>
                  <a:lnTo>
                    <a:pt x="406400" y="495300"/>
                  </a:lnTo>
                  <a:lnTo>
                    <a:pt x="0" y="495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CA1D65EA-E59A-4BBD-8D33-EAE60A09BDC5}"/>
                </a:ext>
              </a:extLst>
            </p:cNvPr>
            <p:cNvSpPr/>
            <p:nvPr/>
          </p:nvSpPr>
          <p:spPr>
            <a:xfrm>
              <a:off x="2139950" y="4705350"/>
              <a:ext cx="406400" cy="495300"/>
            </a:xfrm>
            <a:custGeom>
              <a:avLst/>
              <a:gdLst/>
              <a:ahLst/>
              <a:cxnLst/>
              <a:rect l="l" t="t" r="r" b="b"/>
              <a:pathLst>
                <a:path w="406400" h="495300">
                  <a:moveTo>
                    <a:pt x="0" y="0"/>
                  </a:moveTo>
                  <a:lnTo>
                    <a:pt x="406400" y="0"/>
                  </a:lnTo>
                  <a:lnTo>
                    <a:pt x="406400" y="495300"/>
                  </a:lnTo>
                  <a:lnTo>
                    <a:pt x="0" y="4953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D75C78E-FE1F-4015-B49E-41675A73903C}"/>
                </a:ext>
              </a:extLst>
            </p:cNvPr>
            <p:cNvSpPr/>
            <p:nvPr/>
          </p:nvSpPr>
          <p:spPr>
            <a:xfrm>
              <a:off x="5949950" y="3575050"/>
              <a:ext cx="406400" cy="1625600"/>
            </a:xfrm>
            <a:custGeom>
              <a:avLst/>
              <a:gdLst/>
              <a:ahLst/>
              <a:cxnLst/>
              <a:rect l="l" t="t" r="r" b="b"/>
              <a:pathLst>
                <a:path w="406400" h="1625600">
                  <a:moveTo>
                    <a:pt x="0" y="0"/>
                  </a:moveTo>
                  <a:lnTo>
                    <a:pt x="406400" y="0"/>
                  </a:lnTo>
                  <a:lnTo>
                    <a:pt x="406400" y="1625600"/>
                  </a:lnTo>
                  <a:lnTo>
                    <a:pt x="0" y="1625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8EA7ECCE-1E0D-49B3-B794-0CFE4EF5A1F3}"/>
                </a:ext>
              </a:extLst>
            </p:cNvPr>
            <p:cNvSpPr/>
            <p:nvPr/>
          </p:nvSpPr>
          <p:spPr>
            <a:xfrm>
              <a:off x="5949950" y="3575050"/>
              <a:ext cx="406400" cy="1625600"/>
            </a:xfrm>
            <a:custGeom>
              <a:avLst/>
              <a:gdLst/>
              <a:ahLst/>
              <a:cxnLst/>
              <a:rect l="l" t="t" r="r" b="b"/>
              <a:pathLst>
                <a:path w="406400" h="1625600">
                  <a:moveTo>
                    <a:pt x="0" y="0"/>
                  </a:moveTo>
                  <a:lnTo>
                    <a:pt x="406400" y="0"/>
                  </a:lnTo>
                  <a:lnTo>
                    <a:pt x="406400" y="1625600"/>
                  </a:lnTo>
                  <a:lnTo>
                    <a:pt x="0" y="16256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01866E02-6029-442A-A326-91DDEC7024DD}"/>
                </a:ext>
              </a:extLst>
            </p:cNvPr>
            <p:cNvSpPr/>
            <p:nvPr/>
          </p:nvSpPr>
          <p:spPr>
            <a:xfrm>
              <a:off x="7219950" y="2914650"/>
              <a:ext cx="406400" cy="2286000"/>
            </a:xfrm>
            <a:custGeom>
              <a:avLst/>
              <a:gdLst/>
              <a:ahLst/>
              <a:cxnLst/>
              <a:rect l="l" t="t" r="r" b="b"/>
              <a:pathLst>
                <a:path w="406400" h="2286000">
                  <a:moveTo>
                    <a:pt x="0" y="0"/>
                  </a:moveTo>
                  <a:lnTo>
                    <a:pt x="406400" y="0"/>
                  </a:lnTo>
                  <a:lnTo>
                    <a:pt x="406400" y="2286000"/>
                  </a:lnTo>
                  <a:lnTo>
                    <a:pt x="0" y="2286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4B0CCC00-7D8E-41E7-B1D0-A9BC17DD8ECE}"/>
                </a:ext>
              </a:extLst>
            </p:cNvPr>
            <p:cNvSpPr/>
            <p:nvPr/>
          </p:nvSpPr>
          <p:spPr>
            <a:xfrm>
              <a:off x="7219950" y="2914650"/>
              <a:ext cx="406400" cy="2286000"/>
            </a:xfrm>
            <a:custGeom>
              <a:avLst/>
              <a:gdLst/>
              <a:ahLst/>
              <a:cxnLst/>
              <a:rect l="l" t="t" r="r" b="b"/>
              <a:pathLst>
                <a:path w="406400" h="2286000">
                  <a:moveTo>
                    <a:pt x="0" y="0"/>
                  </a:moveTo>
                  <a:lnTo>
                    <a:pt x="406400" y="0"/>
                  </a:lnTo>
                  <a:lnTo>
                    <a:pt x="406400" y="2286000"/>
                  </a:lnTo>
                  <a:lnTo>
                    <a:pt x="0" y="2286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688E34FA-C129-4557-A333-781C9CDFCE34}"/>
                </a:ext>
              </a:extLst>
            </p:cNvPr>
            <p:cNvSpPr/>
            <p:nvPr/>
          </p:nvSpPr>
          <p:spPr>
            <a:xfrm>
              <a:off x="3409950" y="4273550"/>
              <a:ext cx="406400" cy="927100"/>
            </a:xfrm>
            <a:custGeom>
              <a:avLst/>
              <a:gdLst/>
              <a:ahLst/>
              <a:cxnLst/>
              <a:rect l="l" t="t" r="r" b="b"/>
              <a:pathLst>
                <a:path w="406400" h="927100">
                  <a:moveTo>
                    <a:pt x="406400" y="0"/>
                  </a:moveTo>
                  <a:lnTo>
                    <a:pt x="0" y="0"/>
                  </a:lnTo>
                  <a:lnTo>
                    <a:pt x="0" y="927100"/>
                  </a:lnTo>
                  <a:lnTo>
                    <a:pt x="406400" y="9271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D7688446-D143-4DC8-8636-AEB238949B37}"/>
                </a:ext>
              </a:extLst>
            </p:cNvPr>
            <p:cNvSpPr/>
            <p:nvPr/>
          </p:nvSpPr>
          <p:spPr>
            <a:xfrm>
              <a:off x="4679950" y="4184650"/>
              <a:ext cx="406400" cy="1016000"/>
            </a:xfrm>
            <a:custGeom>
              <a:avLst/>
              <a:gdLst/>
              <a:ahLst/>
              <a:cxnLst/>
              <a:rect l="l" t="t" r="r" b="b"/>
              <a:pathLst>
                <a:path w="406400" h="1016000">
                  <a:moveTo>
                    <a:pt x="406400" y="0"/>
                  </a:moveTo>
                  <a:lnTo>
                    <a:pt x="0" y="0"/>
                  </a:lnTo>
                  <a:lnTo>
                    <a:pt x="0" y="1016000"/>
                  </a:lnTo>
                  <a:lnTo>
                    <a:pt x="406400" y="10160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11">
              <a:extLst>
                <a:ext uri="{FF2B5EF4-FFF2-40B4-BE49-F238E27FC236}">
                  <a16:creationId xmlns:a16="http://schemas.microsoft.com/office/drawing/2014/main" id="{C3EE7D76-BD98-48E2-9529-0D7CE7599F99}"/>
                </a:ext>
              </a:extLst>
            </p:cNvPr>
            <p:cNvSpPr/>
            <p:nvPr/>
          </p:nvSpPr>
          <p:spPr>
            <a:xfrm>
              <a:off x="8489950" y="1606550"/>
              <a:ext cx="406400" cy="3594100"/>
            </a:xfrm>
            <a:custGeom>
              <a:avLst/>
              <a:gdLst/>
              <a:ahLst/>
              <a:cxnLst/>
              <a:rect l="l" t="t" r="r" b="b"/>
              <a:pathLst>
                <a:path w="406400" h="3594100">
                  <a:moveTo>
                    <a:pt x="406400" y="0"/>
                  </a:moveTo>
                  <a:lnTo>
                    <a:pt x="0" y="0"/>
                  </a:lnTo>
                  <a:lnTo>
                    <a:pt x="0" y="3594100"/>
                  </a:lnTo>
                  <a:lnTo>
                    <a:pt x="406400" y="35941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8F4011DF-97DC-480F-B583-0109CCE87996}"/>
                </a:ext>
              </a:extLst>
            </p:cNvPr>
            <p:cNvSpPr/>
            <p:nvPr/>
          </p:nvSpPr>
          <p:spPr>
            <a:xfrm>
              <a:off x="9759950" y="1263650"/>
              <a:ext cx="406400" cy="3937000"/>
            </a:xfrm>
            <a:custGeom>
              <a:avLst/>
              <a:gdLst/>
              <a:ahLst/>
              <a:cxnLst/>
              <a:rect l="l" t="t" r="r" b="b"/>
              <a:pathLst>
                <a:path w="406400" h="3937000">
                  <a:moveTo>
                    <a:pt x="406400" y="0"/>
                  </a:moveTo>
                  <a:lnTo>
                    <a:pt x="0" y="0"/>
                  </a:lnTo>
                  <a:lnTo>
                    <a:pt x="0" y="3937000"/>
                  </a:lnTo>
                  <a:lnTo>
                    <a:pt x="406400" y="39370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83E29314-9188-4865-83CB-4F3386BD5EE4}"/>
                </a:ext>
              </a:extLst>
            </p:cNvPr>
            <p:cNvSpPr/>
            <p:nvPr/>
          </p:nvSpPr>
          <p:spPr>
            <a:xfrm>
              <a:off x="3409950" y="4273550"/>
              <a:ext cx="406400" cy="927100"/>
            </a:xfrm>
            <a:custGeom>
              <a:avLst/>
              <a:gdLst/>
              <a:ahLst/>
              <a:cxnLst/>
              <a:rect l="l" t="t" r="r" b="b"/>
              <a:pathLst>
                <a:path w="406400" h="927100">
                  <a:moveTo>
                    <a:pt x="0" y="0"/>
                  </a:moveTo>
                  <a:lnTo>
                    <a:pt x="406400" y="0"/>
                  </a:lnTo>
                  <a:lnTo>
                    <a:pt x="406400" y="927100"/>
                  </a:lnTo>
                  <a:lnTo>
                    <a:pt x="0" y="9271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976B9FEA-3510-45F4-A019-32D7669BF3EA}"/>
                </a:ext>
              </a:extLst>
            </p:cNvPr>
            <p:cNvSpPr/>
            <p:nvPr/>
          </p:nvSpPr>
          <p:spPr>
            <a:xfrm>
              <a:off x="4679950" y="4184650"/>
              <a:ext cx="406400" cy="1016000"/>
            </a:xfrm>
            <a:custGeom>
              <a:avLst/>
              <a:gdLst/>
              <a:ahLst/>
              <a:cxnLst/>
              <a:rect l="l" t="t" r="r" b="b"/>
              <a:pathLst>
                <a:path w="406400" h="1016000">
                  <a:moveTo>
                    <a:pt x="0" y="0"/>
                  </a:moveTo>
                  <a:lnTo>
                    <a:pt x="406400" y="0"/>
                  </a:lnTo>
                  <a:lnTo>
                    <a:pt x="406400" y="1016000"/>
                  </a:lnTo>
                  <a:lnTo>
                    <a:pt x="0" y="1016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A46417A7-FAE0-4BFE-A9AB-025D1C734E69}"/>
                </a:ext>
              </a:extLst>
            </p:cNvPr>
            <p:cNvSpPr/>
            <p:nvPr/>
          </p:nvSpPr>
          <p:spPr>
            <a:xfrm>
              <a:off x="8489950" y="1606550"/>
              <a:ext cx="406400" cy="3594100"/>
            </a:xfrm>
            <a:custGeom>
              <a:avLst/>
              <a:gdLst/>
              <a:ahLst/>
              <a:cxnLst/>
              <a:rect l="l" t="t" r="r" b="b"/>
              <a:pathLst>
                <a:path w="406400" h="3594100">
                  <a:moveTo>
                    <a:pt x="0" y="0"/>
                  </a:moveTo>
                  <a:lnTo>
                    <a:pt x="406400" y="0"/>
                  </a:lnTo>
                  <a:lnTo>
                    <a:pt x="406400" y="3594100"/>
                  </a:lnTo>
                  <a:lnTo>
                    <a:pt x="0" y="35941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6">
              <a:extLst>
                <a:ext uri="{FF2B5EF4-FFF2-40B4-BE49-F238E27FC236}">
                  <a16:creationId xmlns:a16="http://schemas.microsoft.com/office/drawing/2014/main" id="{E51C5AE9-1175-4B35-97AF-4F5D1812D4E0}"/>
                </a:ext>
              </a:extLst>
            </p:cNvPr>
            <p:cNvSpPr/>
            <p:nvPr/>
          </p:nvSpPr>
          <p:spPr>
            <a:xfrm>
              <a:off x="9759950" y="1263650"/>
              <a:ext cx="406400" cy="3937000"/>
            </a:xfrm>
            <a:custGeom>
              <a:avLst/>
              <a:gdLst/>
              <a:ahLst/>
              <a:cxnLst/>
              <a:rect l="l" t="t" r="r" b="b"/>
              <a:pathLst>
                <a:path w="406400" h="3937000">
                  <a:moveTo>
                    <a:pt x="0" y="0"/>
                  </a:moveTo>
                  <a:lnTo>
                    <a:pt x="406400" y="0"/>
                  </a:lnTo>
                  <a:lnTo>
                    <a:pt x="406400" y="3937000"/>
                  </a:lnTo>
                  <a:lnTo>
                    <a:pt x="0" y="3937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7">
              <a:extLst>
                <a:ext uri="{FF2B5EF4-FFF2-40B4-BE49-F238E27FC236}">
                  <a16:creationId xmlns:a16="http://schemas.microsoft.com/office/drawing/2014/main" id="{723E111D-4381-4419-A396-A62DC7EF2087}"/>
                </a:ext>
              </a:extLst>
            </p:cNvPr>
            <p:cNvSpPr/>
            <p:nvPr/>
          </p:nvSpPr>
          <p:spPr>
            <a:xfrm>
              <a:off x="1708150" y="5200650"/>
              <a:ext cx="8890000" cy="0"/>
            </a:xfrm>
            <a:custGeom>
              <a:avLst/>
              <a:gdLst/>
              <a:ahLst/>
              <a:cxnLst/>
              <a:rect l="l" t="t" r="r" b="b"/>
              <a:pathLst>
                <a:path w="8890000">
                  <a:moveTo>
                    <a:pt x="0" y="0"/>
                  </a:moveTo>
                  <a:lnTo>
                    <a:pt x="88900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8">
              <a:extLst>
                <a:ext uri="{FF2B5EF4-FFF2-40B4-BE49-F238E27FC236}">
                  <a16:creationId xmlns:a16="http://schemas.microsoft.com/office/drawing/2014/main" id="{1A5B60B8-0724-4836-8EFE-86E265BD771C}"/>
                </a:ext>
              </a:extLst>
            </p:cNvPr>
            <p:cNvSpPr/>
            <p:nvPr/>
          </p:nvSpPr>
          <p:spPr>
            <a:xfrm>
              <a:off x="2322324" y="2006253"/>
              <a:ext cx="7590942" cy="3149946"/>
            </a:xfrm>
            <a:custGeom>
              <a:avLst/>
              <a:gdLst/>
              <a:ahLst/>
              <a:cxnLst/>
              <a:rect l="l" t="t" r="r" b="b"/>
              <a:pathLst>
                <a:path w="7590942" h="3149946">
                  <a:moveTo>
                    <a:pt x="7585256" y="3124546"/>
                  </a:moveTo>
                  <a:lnTo>
                    <a:pt x="7495029" y="3124546"/>
                  </a:lnTo>
                  <a:lnTo>
                    <a:pt x="7489342" y="3130232"/>
                  </a:lnTo>
                  <a:lnTo>
                    <a:pt x="7489342" y="3144260"/>
                  </a:lnTo>
                  <a:lnTo>
                    <a:pt x="7495029" y="3149946"/>
                  </a:lnTo>
                  <a:lnTo>
                    <a:pt x="7585256" y="3149946"/>
                  </a:lnTo>
                  <a:lnTo>
                    <a:pt x="7590942" y="3144260"/>
                  </a:lnTo>
                  <a:lnTo>
                    <a:pt x="7590942" y="3130232"/>
                  </a:lnTo>
                  <a:lnTo>
                    <a:pt x="7585256" y="3124546"/>
                  </a:lnTo>
                  <a:close/>
                </a:path>
                <a:path w="7590942" h="3149946">
                  <a:moveTo>
                    <a:pt x="7407456" y="3124546"/>
                  </a:moveTo>
                  <a:lnTo>
                    <a:pt x="7317229" y="3124546"/>
                  </a:lnTo>
                  <a:lnTo>
                    <a:pt x="7311542" y="3130232"/>
                  </a:lnTo>
                  <a:lnTo>
                    <a:pt x="7311542" y="3144260"/>
                  </a:lnTo>
                  <a:lnTo>
                    <a:pt x="7317229" y="3149946"/>
                  </a:lnTo>
                  <a:lnTo>
                    <a:pt x="7407456" y="3149946"/>
                  </a:lnTo>
                  <a:lnTo>
                    <a:pt x="7413142" y="3144260"/>
                  </a:lnTo>
                  <a:lnTo>
                    <a:pt x="7413142" y="3130232"/>
                  </a:lnTo>
                  <a:lnTo>
                    <a:pt x="7407456" y="3124546"/>
                  </a:lnTo>
                  <a:close/>
                </a:path>
                <a:path w="7590942" h="3149946">
                  <a:moveTo>
                    <a:pt x="7229656" y="3124546"/>
                  </a:moveTo>
                  <a:lnTo>
                    <a:pt x="7139429" y="3124546"/>
                  </a:lnTo>
                  <a:lnTo>
                    <a:pt x="7133742" y="3130232"/>
                  </a:lnTo>
                  <a:lnTo>
                    <a:pt x="7133742" y="3144260"/>
                  </a:lnTo>
                  <a:lnTo>
                    <a:pt x="7139429" y="3149946"/>
                  </a:lnTo>
                  <a:lnTo>
                    <a:pt x="7229656" y="3149946"/>
                  </a:lnTo>
                  <a:lnTo>
                    <a:pt x="7235342" y="3144260"/>
                  </a:lnTo>
                  <a:lnTo>
                    <a:pt x="7235342" y="3130232"/>
                  </a:lnTo>
                  <a:lnTo>
                    <a:pt x="7229656" y="3124546"/>
                  </a:lnTo>
                  <a:close/>
                </a:path>
                <a:path w="7590942" h="3149946">
                  <a:moveTo>
                    <a:pt x="7051856" y="3124546"/>
                  </a:moveTo>
                  <a:lnTo>
                    <a:pt x="6961629" y="3124546"/>
                  </a:lnTo>
                  <a:lnTo>
                    <a:pt x="6955942" y="3130232"/>
                  </a:lnTo>
                  <a:lnTo>
                    <a:pt x="6955942" y="3144260"/>
                  </a:lnTo>
                  <a:lnTo>
                    <a:pt x="6961629" y="3149946"/>
                  </a:lnTo>
                  <a:lnTo>
                    <a:pt x="7051856" y="3149946"/>
                  </a:lnTo>
                  <a:lnTo>
                    <a:pt x="7057542" y="3144260"/>
                  </a:lnTo>
                  <a:lnTo>
                    <a:pt x="7057542" y="3130232"/>
                  </a:lnTo>
                  <a:lnTo>
                    <a:pt x="7051856" y="3124546"/>
                  </a:lnTo>
                  <a:close/>
                </a:path>
                <a:path w="7590942" h="3149946">
                  <a:moveTo>
                    <a:pt x="6874056" y="3124546"/>
                  </a:moveTo>
                  <a:lnTo>
                    <a:pt x="6783829" y="3124546"/>
                  </a:lnTo>
                  <a:lnTo>
                    <a:pt x="6778142" y="3130232"/>
                  </a:lnTo>
                  <a:lnTo>
                    <a:pt x="6778142" y="3144260"/>
                  </a:lnTo>
                  <a:lnTo>
                    <a:pt x="6783829" y="3149946"/>
                  </a:lnTo>
                  <a:lnTo>
                    <a:pt x="6874056" y="3149946"/>
                  </a:lnTo>
                  <a:lnTo>
                    <a:pt x="6879742" y="3144260"/>
                  </a:lnTo>
                  <a:lnTo>
                    <a:pt x="6879742" y="3130232"/>
                  </a:lnTo>
                  <a:lnTo>
                    <a:pt x="6874056" y="3124546"/>
                  </a:lnTo>
                  <a:close/>
                </a:path>
                <a:path w="7590942" h="3149946">
                  <a:moveTo>
                    <a:pt x="6696256" y="3124546"/>
                  </a:moveTo>
                  <a:lnTo>
                    <a:pt x="6606029" y="3124546"/>
                  </a:lnTo>
                  <a:lnTo>
                    <a:pt x="6600342" y="3130232"/>
                  </a:lnTo>
                  <a:lnTo>
                    <a:pt x="6600342" y="3144260"/>
                  </a:lnTo>
                  <a:lnTo>
                    <a:pt x="6606029" y="3149946"/>
                  </a:lnTo>
                  <a:lnTo>
                    <a:pt x="6696256" y="3149946"/>
                  </a:lnTo>
                  <a:lnTo>
                    <a:pt x="6701942" y="3144260"/>
                  </a:lnTo>
                  <a:lnTo>
                    <a:pt x="6701942" y="3130232"/>
                  </a:lnTo>
                  <a:lnTo>
                    <a:pt x="6696256" y="3124546"/>
                  </a:lnTo>
                  <a:close/>
                </a:path>
                <a:path w="7590942" h="3149946">
                  <a:moveTo>
                    <a:pt x="6518456" y="3124546"/>
                  </a:moveTo>
                  <a:lnTo>
                    <a:pt x="6428229" y="3124546"/>
                  </a:lnTo>
                  <a:lnTo>
                    <a:pt x="6422542" y="3130232"/>
                  </a:lnTo>
                  <a:lnTo>
                    <a:pt x="6422542" y="3144260"/>
                  </a:lnTo>
                  <a:lnTo>
                    <a:pt x="6428229" y="3149946"/>
                  </a:lnTo>
                  <a:lnTo>
                    <a:pt x="6518456" y="3149946"/>
                  </a:lnTo>
                  <a:lnTo>
                    <a:pt x="6524142" y="3144260"/>
                  </a:lnTo>
                  <a:lnTo>
                    <a:pt x="6524142" y="3130232"/>
                  </a:lnTo>
                  <a:lnTo>
                    <a:pt x="6518456" y="3124546"/>
                  </a:lnTo>
                  <a:close/>
                </a:path>
                <a:path w="7590942" h="3149946">
                  <a:moveTo>
                    <a:pt x="6251845" y="3114479"/>
                  </a:moveTo>
                  <a:lnTo>
                    <a:pt x="6245724" y="3119694"/>
                  </a:lnTo>
                  <a:lnTo>
                    <a:pt x="6244605" y="3133678"/>
                  </a:lnTo>
                  <a:lnTo>
                    <a:pt x="6249819" y="3139798"/>
                  </a:lnTo>
                  <a:lnTo>
                    <a:pt x="6339761" y="3146993"/>
                  </a:lnTo>
                  <a:lnTo>
                    <a:pt x="6345881" y="3141779"/>
                  </a:lnTo>
                  <a:lnTo>
                    <a:pt x="6347000" y="3127796"/>
                  </a:lnTo>
                  <a:lnTo>
                    <a:pt x="6341785" y="3121675"/>
                  </a:lnTo>
                  <a:lnTo>
                    <a:pt x="6251845" y="3114479"/>
                  </a:lnTo>
                  <a:close/>
                </a:path>
                <a:path w="7590942" h="3149946">
                  <a:moveTo>
                    <a:pt x="6074611" y="3100301"/>
                  </a:moveTo>
                  <a:lnTo>
                    <a:pt x="6068491" y="3105515"/>
                  </a:lnTo>
                  <a:lnTo>
                    <a:pt x="6067371" y="3119498"/>
                  </a:lnTo>
                  <a:lnTo>
                    <a:pt x="6072586" y="3125619"/>
                  </a:lnTo>
                  <a:lnTo>
                    <a:pt x="6162527" y="3132815"/>
                  </a:lnTo>
                  <a:lnTo>
                    <a:pt x="6168647" y="3127601"/>
                  </a:lnTo>
                  <a:lnTo>
                    <a:pt x="6169766" y="3113617"/>
                  </a:lnTo>
                  <a:lnTo>
                    <a:pt x="6164553" y="3107495"/>
                  </a:lnTo>
                  <a:lnTo>
                    <a:pt x="6074611" y="3100301"/>
                  </a:lnTo>
                  <a:close/>
                </a:path>
                <a:path w="7590942" h="3149946">
                  <a:moveTo>
                    <a:pt x="5897378" y="3086122"/>
                  </a:moveTo>
                  <a:lnTo>
                    <a:pt x="5891256" y="3091336"/>
                  </a:lnTo>
                  <a:lnTo>
                    <a:pt x="5890138" y="3105320"/>
                  </a:lnTo>
                  <a:lnTo>
                    <a:pt x="5895352" y="3111441"/>
                  </a:lnTo>
                  <a:lnTo>
                    <a:pt x="5985292" y="3118637"/>
                  </a:lnTo>
                  <a:lnTo>
                    <a:pt x="5991414" y="3113422"/>
                  </a:lnTo>
                  <a:lnTo>
                    <a:pt x="5992534" y="3099438"/>
                  </a:lnTo>
                  <a:lnTo>
                    <a:pt x="5987319" y="3093317"/>
                  </a:lnTo>
                  <a:lnTo>
                    <a:pt x="5897378" y="3086122"/>
                  </a:lnTo>
                  <a:close/>
                </a:path>
                <a:path w="7590942" h="3149946">
                  <a:moveTo>
                    <a:pt x="5720144" y="3071943"/>
                  </a:moveTo>
                  <a:lnTo>
                    <a:pt x="5714023" y="3077157"/>
                  </a:lnTo>
                  <a:lnTo>
                    <a:pt x="5712904" y="3091141"/>
                  </a:lnTo>
                  <a:lnTo>
                    <a:pt x="5718119" y="3097263"/>
                  </a:lnTo>
                  <a:lnTo>
                    <a:pt x="5808059" y="3104457"/>
                  </a:lnTo>
                  <a:lnTo>
                    <a:pt x="5814180" y="3099243"/>
                  </a:lnTo>
                  <a:lnTo>
                    <a:pt x="5815299" y="3085260"/>
                  </a:lnTo>
                  <a:lnTo>
                    <a:pt x="5810084" y="3079139"/>
                  </a:lnTo>
                  <a:lnTo>
                    <a:pt x="5720144" y="3071943"/>
                  </a:lnTo>
                  <a:close/>
                </a:path>
                <a:path w="7590942" h="3149946">
                  <a:moveTo>
                    <a:pt x="5542911" y="3057765"/>
                  </a:moveTo>
                  <a:lnTo>
                    <a:pt x="5536789" y="3062979"/>
                  </a:lnTo>
                  <a:lnTo>
                    <a:pt x="5535669" y="3076962"/>
                  </a:lnTo>
                  <a:lnTo>
                    <a:pt x="5540885" y="3083083"/>
                  </a:lnTo>
                  <a:lnTo>
                    <a:pt x="5630825" y="3090279"/>
                  </a:lnTo>
                  <a:lnTo>
                    <a:pt x="5636947" y="3085064"/>
                  </a:lnTo>
                  <a:lnTo>
                    <a:pt x="5638065" y="3071080"/>
                  </a:lnTo>
                  <a:lnTo>
                    <a:pt x="5632851" y="3064959"/>
                  </a:lnTo>
                  <a:lnTo>
                    <a:pt x="5542911" y="3057765"/>
                  </a:lnTo>
                  <a:close/>
                </a:path>
                <a:path w="7590942" h="3149946">
                  <a:moveTo>
                    <a:pt x="5365676" y="3043585"/>
                  </a:moveTo>
                  <a:lnTo>
                    <a:pt x="5359554" y="3048800"/>
                  </a:lnTo>
                  <a:lnTo>
                    <a:pt x="5358437" y="3062784"/>
                  </a:lnTo>
                  <a:lnTo>
                    <a:pt x="5363650" y="3068905"/>
                  </a:lnTo>
                  <a:lnTo>
                    <a:pt x="5453592" y="3076100"/>
                  </a:lnTo>
                  <a:lnTo>
                    <a:pt x="5459713" y="3070885"/>
                  </a:lnTo>
                  <a:lnTo>
                    <a:pt x="5460832" y="3056902"/>
                  </a:lnTo>
                  <a:lnTo>
                    <a:pt x="5455617" y="3050781"/>
                  </a:lnTo>
                  <a:lnTo>
                    <a:pt x="5365676" y="3043585"/>
                  </a:lnTo>
                  <a:close/>
                </a:path>
                <a:path w="7590942" h="3149946">
                  <a:moveTo>
                    <a:pt x="5188442" y="3029407"/>
                  </a:moveTo>
                  <a:lnTo>
                    <a:pt x="5182321" y="3034621"/>
                  </a:lnTo>
                  <a:lnTo>
                    <a:pt x="5181202" y="3048605"/>
                  </a:lnTo>
                  <a:lnTo>
                    <a:pt x="5186417" y="3054727"/>
                  </a:lnTo>
                  <a:lnTo>
                    <a:pt x="5276358" y="3061921"/>
                  </a:lnTo>
                  <a:lnTo>
                    <a:pt x="5282478" y="3056707"/>
                  </a:lnTo>
                  <a:lnTo>
                    <a:pt x="5283597" y="3042724"/>
                  </a:lnTo>
                  <a:lnTo>
                    <a:pt x="5278384" y="3036603"/>
                  </a:lnTo>
                  <a:lnTo>
                    <a:pt x="5188442" y="3029407"/>
                  </a:lnTo>
                  <a:close/>
                </a:path>
                <a:path w="7590942" h="3149946">
                  <a:moveTo>
                    <a:pt x="5100114" y="3022946"/>
                  </a:moveTo>
                  <a:lnTo>
                    <a:pt x="5009887" y="3022946"/>
                  </a:lnTo>
                  <a:lnTo>
                    <a:pt x="5004200" y="3028632"/>
                  </a:lnTo>
                  <a:lnTo>
                    <a:pt x="5004200" y="3042660"/>
                  </a:lnTo>
                  <a:lnTo>
                    <a:pt x="5009887" y="3048346"/>
                  </a:lnTo>
                  <a:lnTo>
                    <a:pt x="5100114" y="3048346"/>
                  </a:lnTo>
                  <a:lnTo>
                    <a:pt x="5105800" y="3042660"/>
                  </a:lnTo>
                  <a:lnTo>
                    <a:pt x="5105800" y="3028632"/>
                  </a:lnTo>
                  <a:lnTo>
                    <a:pt x="5100114" y="3022946"/>
                  </a:lnTo>
                  <a:close/>
                </a:path>
                <a:path w="7590942" h="3149946">
                  <a:moveTo>
                    <a:pt x="4922314" y="3022946"/>
                  </a:moveTo>
                  <a:lnTo>
                    <a:pt x="4832087" y="3022946"/>
                  </a:lnTo>
                  <a:lnTo>
                    <a:pt x="4826400" y="3028632"/>
                  </a:lnTo>
                  <a:lnTo>
                    <a:pt x="4826400" y="3042660"/>
                  </a:lnTo>
                  <a:lnTo>
                    <a:pt x="4832087" y="3048346"/>
                  </a:lnTo>
                  <a:lnTo>
                    <a:pt x="4922314" y="3048346"/>
                  </a:lnTo>
                  <a:lnTo>
                    <a:pt x="4928000" y="3042660"/>
                  </a:lnTo>
                  <a:lnTo>
                    <a:pt x="4928000" y="3028632"/>
                  </a:lnTo>
                  <a:lnTo>
                    <a:pt x="4922314" y="3022946"/>
                  </a:lnTo>
                  <a:close/>
                </a:path>
                <a:path w="7590942" h="3149946">
                  <a:moveTo>
                    <a:pt x="4744514" y="3022946"/>
                  </a:moveTo>
                  <a:lnTo>
                    <a:pt x="4654287" y="3022946"/>
                  </a:lnTo>
                  <a:lnTo>
                    <a:pt x="4648600" y="3028632"/>
                  </a:lnTo>
                  <a:lnTo>
                    <a:pt x="4648600" y="3042660"/>
                  </a:lnTo>
                  <a:lnTo>
                    <a:pt x="4654287" y="3048346"/>
                  </a:lnTo>
                  <a:lnTo>
                    <a:pt x="4744514" y="3048346"/>
                  </a:lnTo>
                  <a:lnTo>
                    <a:pt x="4750200" y="3042660"/>
                  </a:lnTo>
                  <a:lnTo>
                    <a:pt x="4750200" y="3028632"/>
                  </a:lnTo>
                  <a:lnTo>
                    <a:pt x="4744514" y="3022946"/>
                  </a:lnTo>
                  <a:close/>
                </a:path>
                <a:path w="7590942" h="3149946">
                  <a:moveTo>
                    <a:pt x="4566714" y="3022946"/>
                  </a:moveTo>
                  <a:lnTo>
                    <a:pt x="4476487" y="3022946"/>
                  </a:lnTo>
                  <a:lnTo>
                    <a:pt x="4470800" y="3028632"/>
                  </a:lnTo>
                  <a:lnTo>
                    <a:pt x="4470800" y="3042660"/>
                  </a:lnTo>
                  <a:lnTo>
                    <a:pt x="4476487" y="3048346"/>
                  </a:lnTo>
                  <a:lnTo>
                    <a:pt x="4566714" y="3048346"/>
                  </a:lnTo>
                  <a:lnTo>
                    <a:pt x="4572400" y="3042660"/>
                  </a:lnTo>
                  <a:lnTo>
                    <a:pt x="4572400" y="3028632"/>
                  </a:lnTo>
                  <a:lnTo>
                    <a:pt x="4566714" y="3022946"/>
                  </a:lnTo>
                  <a:close/>
                </a:path>
                <a:path w="7590942" h="3149946">
                  <a:moveTo>
                    <a:pt x="4388914" y="3022946"/>
                  </a:moveTo>
                  <a:lnTo>
                    <a:pt x="4298687" y="3022946"/>
                  </a:lnTo>
                  <a:lnTo>
                    <a:pt x="4293000" y="3028632"/>
                  </a:lnTo>
                  <a:lnTo>
                    <a:pt x="4293000" y="3042660"/>
                  </a:lnTo>
                  <a:lnTo>
                    <a:pt x="4298687" y="3048346"/>
                  </a:lnTo>
                  <a:lnTo>
                    <a:pt x="4388914" y="3048346"/>
                  </a:lnTo>
                  <a:lnTo>
                    <a:pt x="4394600" y="3042660"/>
                  </a:lnTo>
                  <a:lnTo>
                    <a:pt x="4394600" y="3028632"/>
                  </a:lnTo>
                  <a:lnTo>
                    <a:pt x="4388914" y="3022946"/>
                  </a:lnTo>
                  <a:close/>
                </a:path>
                <a:path w="7590942" h="3149946">
                  <a:moveTo>
                    <a:pt x="4211114" y="3022946"/>
                  </a:moveTo>
                  <a:lnTo>
                    <a:pt x="4120885" y="3022946"/>
                  </a:lnTo>
                  <a:lnTo>
                    <a:pt x="4115200" y="3028632"/>
                  </a:lnTo>
                  <a:lnTo>
                    <a:pt x="4115200" y="3042660"/>
                  </a:lnTo>
                  <a:lnTo>
                    <a:pt x="4120885" y="3048346"/>
                  </a:lnTo>
                  <a:lnTo>
                    <a:pt x="4211114" y="3048346"/>
                  </a:lnTo>
                  <a:lnTo>
                    <a:pt x="4216800" y="3042660"/>
                  </a:lnTo>
                  <a:lnTo>
                    <a:pt x="4216800" y="3028632"/>
                  </a:lnTo>
                  <a:lnTo>
                    <a:pt x="4211114" y="3022946"/>
                  </a:lnTo>
                  <a:close/>
                </a:path>
                <a:path w="7590942" h="3149946">
                  <a:moveTo>
                    <a:pt x="4033314" y="3022946"/>
                  </a:moveTo>
                  <a:lnTo>
                    <a:pt x="3943085" y="3022946"/>
                  </a:lnTo>
                  <a:lnTo>
                    <a:pt x="3937400" y="3028632"/>
                  </a:lnTo>
                  <a:lnTo>
                    <a:pt x="3937400" y="3042660"/>
                  </a:lnTo>
                  <a:lnTo>
                    <a:pt x="3943085" y="3048346"/>
                  </a:lnTo>
                  <a:lnTo>
                    <a:pt x="4033314" y="3048346"/>
                  </a:lnTo>
                  <a:lnTo>
                    <a:pt x="4039000" y="3042660"/>
                  </a:lnTo>
                  <a:lnTo>
                    <a:pt x="4039000" y="3028632"/>
                  </a:lnTo>
                  <a:lnTo>
                    <a:pt x="4033314" y="3022946"/>
                  </a:lnTo>
                  <a:close/>
                </a:path>
                <a:path w="7590942" h="3149946">
                  <a:moveTo>
                    <a:pt x="3768873" y="3009874"/>
                  </a:moveTo>
                  <a:lnTo>
                    <a:pt x="3762235" y="3014412"/>
                  </a:lnTo>
                  <a:lnTo>
                    <a:pt x="3759640" y="3028198"/>
                  </a:lnTo>
                  <a:lnTo>
                    <a:pt x="3764177" y="3034837"/>
                  </a:lnTo>
                  <a:lnTo>
                    <a:pt x="3835601" y="3048273"/>
                  </a:lnTo>
                  <a:lnTo>
                    <a:pt x="3855514" y="3048346"/>
                  </a:lnTo>
                  <a:lnTo>
                    <a:pt x="3861200" y="3042660"/>
                  </a:lnTo>
                  <a:lnTo>
                    <a:pt x="3861200" y="3028632"/>
                  </a:lnTo>
                  <a:lnTo>
                    <a:pt x="3855514" y="3022946"/>
                  </a:lnTo>
                  <a:lnTo>
                    <a:pt x="3838359" y="3022946"/>
                  </a:lnTo>
                  <a:lnTo>
                    <a:pt x="3768873" y="3009874"/>
                  </a:lnTo>
                  <a:close/>
                </a:path>
                <a:path w="7590942" h="3149946">
                  <a:moveTo>
                    <a:pt x="3594138" y="2977004"/>
                  </a:moveTo>
                  <a:lnTo>
                    <a:pt x="3587499" y="2981540"/>
                  </a:lnTo>
                  <a:lnTo>
                    <a:pt x="3584905" y="2995326"/>
                  </a:lnTo>
                  <a:lnTo>
                    <a:pt x="3589442" y="3001966"/>
                  </a:lnTo>
                  <a:lnTo>
                    <a:pt x="3678115" y="3018647"/>
                  </a:lnTo>
                  <a:lnTo>
                    <a:pt x="3684753" y="3014110"/>
                  </a:lnTo>
                  <a:lnTo>
                    <a:pt x="3687348" y="3000324"/>
                  </a:lnTo>
                  <a:lnTo>
                    <a:pt x="3682810" y="2993685"/>
                  </a:lnTo>
                  <a:lnTo>
                    <a:pt x="3594138" y="2977004"/>
                  </a:lnTo>
                  <a:close/>
                </a:path>
                <a:path w="7590942" h="3149946">
                  <a:moveTo>
                    <a:pt x="3419403" y="2944133"/>
                  </a:moveTo>
                  <a:lnTo>
                    <a:pt x="3412764" y="2948669"/>
                  </a:lnTo>
                  <a:lnTo>
                    <a:pt x="3410170" y="2962456"/>
                  </a:lnTo>
                  <a:lnTo>
                    <a:pt x="3414707" y="2969094"/>
                  </a:lnTo>
                  <a:lnTo>
                    <a:pt x="3503380" y="2985776"/>
                  </a:lnTo>
                  <a:lnTo>
                    <a:pt x="3510019" y="2981239"/>
                  </a:lnTo>
                  <a:lnTo>
                    <a:pt x="3512612" y="2967452"/>
                  </a:lnTo>
                  <a:lnTo>
                    <a:pt x="3508076" y="2960814"/>
                  </a:lnTo>
                  <a:lnTo>
                    <a:pt x="3419403" y="2944133"/>
                  </a:lnTo>
                  <a:close/>
                </a:path>
                <a:path w="7590942" h="3149946">
                  <a:moveTo>
                    <a:pt x="3244668" y="2911262"/>
                  </a:moveTo>
                  <a:lnTo>
                    <a:pt x="3238028" y="2915799"/>
                  </a:lnTo>
                  <a:lnTo>
                    <a:pt x="3235435" y="2929585"/>
                  </a:lnTo>
                  <a:lnTo>
                    <a:pt x="3239971" y="2936224"/>
                  </a:lnTo>
                  <a:lnTo>
                    <a:pt x="3328645" y="2952904"/>
                  </a:lnTo>
                  <a:lnTo>
                    <a:pt x="3335284" y="2948368"/>
                  </a:lnTo>
                  <a:lnTo>
                    <a:pt x="3337877" y="2934582"/>
                  </a:lnTo>
                  <a:lnTo>
                    <a:pt x="3333341" y="2927943"/>
                  </a:lnTo>
                  <a:lnTo>
                    <a:pt x="3244668" y="2911262"/>
                  </a:lnTo>
                  <a:close/>
                </a:path>
                <a:path w="7590942" h="3149946">
                  <a:moveTo>
                    <a:pt x="3069932" y="2878391"/>
                  </a:moveTo>
                  <a:lnTo>
                    <a:pt x="3063294" y="2882927"/>
                  </a:lnTo>
                  <a:lnTo>
                    <a:pt x="3060700" y="2896715"/>
                  </a:lnTo>
                  <a:lnTo>
                    <a:pt x="3065237" y="2903353"/>
                  </a:lnTo>
                  <a:lnTo>
                    <a:pt x="3153910" y="2920034"/>
                  </a:lnTo>
                  <a:lnTo>
                    <a:pt x="3160549" y="2915498"/>
                  </a:lnTo>
                  <a:lnTo>
                    <a:pt x="3163142" y="2901711"/>
                  </a:lnTo>
                  <a:lnTo>
                    <a:pt x="3158605" y="2895072"/>
                  </a:lnTo>
                  <a:lnTo>
                    <a:pt x="3069932" y="2878391"/>
                  </a:lnTo>
                  <a:close/>
                </a:path>
                <a:path w="7590942" h="3149946">
                  <a:moveTo>
                    <a:pt x="2895198" y="2845520"/>
                  </a:moveTo>
                  <a:lnTo>
                    <a:pt x="2888559" y="2850057"/>
                  </a:lnTo>
                  <a:lnTo>
                    <a:pt x="2885965" y="2863843"/>
                  </a:lnTo>
                  <a:lnTo>
                    <a:pt x="2890502" y="2870481"/>
                  </a:lnTo>
                  <a:lnTo>
                    <a:pt x="2979174" y="2887163"/>
                  </a:lnTo>
                  <a:lnTo>
                    <a:pt x="2985814" y="2882626"/>
                  </a:lnTo>
                  <a:lnTo>
                    <a:pt x="2988407" y="2868839"/>
                  </a:lnTo>
                  <a:lnTo>
                    <a:pt x="2983871" y="2862201"/>
                  </a:lnTo>
                  <a:lnTo>
                    <a:pt x="2895198" y="2845520"/>
                  </a:lnTo>
                  <a:close/>
                </a:path>
                <a:path w="7590942" h="3149946">
                  <a:moveTo>
                    <a:pt x="2720463" y="2812649"/>
                  </a:moveTo>
                  <a:lnTo>
                    <a:pt x="2713823" y="2817186"/>
                  </a:lnTo>
                  <a:lnTo>
                    <a:pt x="2711230" y="2830972"/>
                  </a:lnTo>
                  <a:lnTo>
                    <a:pt x="2715768" y="2837611"/>
                  </a:lnTo>
                  <a:lnTo>
                    <a:pt x="2804440" y="2854291"/>
                  </a:lnTo>
                  <a:lnTo>
                    <a:pt x="2811078" y="2849755"/>
                  </a:lnTo>
                  <a:lnTo>
                    <a:pt x="2813672" y="2835969"/>
                  </a:lnTo>
                  <a:lnTo>
                    <a:pt x="2809135" y="2829330"/>
                  </a:lnTo>
                  <a:lnTo>
                    <a:pt x="2720463" y="2812649"/>
                  </a:lnTo>
                  <a:close/>
                </a:path>
                <a:path w="7590942" h="3149946">
                  <a:moveTo>
                    <a:pt x="2543834" y="2781099"/>
                  </a:moveTo>
                  <a:lnTo>
                    <a:pt x="2537871" y="2786494"/>
                  </a:lnTo>
                  <a:lnTo>
                    <a:pt x="2537170" y="2800504"/>
                  </a:lnTo>
                  <a:lnTo>
                    <a:pt x="2542565" y="2806467"/>
                  </a:lnTo>
                  <a:lnTo>
                    <a:pt x="2553841" y="2807031"/>
                  </a:lnTo>
                  <a:lnTo>
                    <a:pt x="2629705" y="2821421"/>
                  </a:lnTo>
                  <a:lnTo>
                    <a:pt x="2636344" y="2816884"/>
                  </a:lnTo>
                  <a:lnTo>
                    <a:pt x="2638936" y="2803098"/>
                  </a:lnTo>
                  <a:lnTo>
                    <a:pt x="2634400" y="2796459"/>
                  </a:lnTo>
                  <a:lnTo>
                    <a:pt x="2555109" y="2781661"/>
                  </a:lnTo>
                  <a:lnTo>
                    <a:pt x="2543834" y="2781099"/>
                  </a:lnTo>
                  <a:close/>
                </a:path>
                <a:path w="7590942" h="3149946">
                  <a:moveTo>
                    <a:pt x="2366255" y="2772219"/>
                  </a:moveTo>
                  <a:lnTo>
                    <a:pt x="2360292" y="2777614"/>
                  </a:lnTo>
                  <a:lnTo>
                    <a:pt x="2359592" y="2791625"/>
                  </a:lnTo>
                  <a:lnTo>
                    <a:pt x="2364987" y="2797587"/>
                  </a:lnTo>
                  <a:lnTo>
                    <a:pt x="2455103" y="2802093"/>
                  </a:lnTo>
                  <a:lnTo>
                    <a:pt x="2461065" y="2796698"/>
                  </a:lnTo>
                  <a:lnTo>
                    <a:pt x="2461766" y="2782688"/>
                  </a:lnTo>
                  <a:lnTo>
                    <a:pt x="2456371" y="2776725"/>
                  </a:lnTo>
                  <a:lnTo>
                    <a:pt x="2366255" y="2772219"/>
                  </a:lnTo>
                  <a:close/>
                </a:path>
                <a:path w="7590942" h="3149946">
                  <a:moveTo>
                    <a:pt x="2188677" y="2763340"/>
                  </a:moveTo>
                  <a:lnTo>
                    <a:pt x="2182714" y="2768735"/>
                  </a:lnTo>
                  <a:lnTo>
                    <a:pt x="2182013" y="2782746"/>
                  </a:lnTo>
                  <a:lnTo>
                    <a:pt x="2187408" y="2788709"/>
                  </a:lnTo>
                  <a:lnTo>
                    <a:pt x="2277524" y="2793215"/>
                  </a:lnTo>
                  <a:lnTo>
                    <a:pt x="2283487" y="2787820"/>
                  </a:lnTo>
                  <a:lnTo>
                    <a:pt x="2284187" y="2773809"/>
                  </a:lnTo>
                  <a:lnTo>
                    <a:pt x="2278792" y="2767846"/>
                  </a:lnTo>
                  <a:lnTo>
                    <a:pt x="2188677" y="2763340"/>
                  </a:lnTo>
                  <a:close/>
                </a:path>
                <a:path w="7590942" h="3149946">
                  <a:moveTo>
                    <a:pt x="2011099" y="2754462"/>
                  </a:moveTo>
                  <a:lnTo>
                    <a:pt x="2005136" y="2759857"/>
                  </a:lnTo>
                  <a:lnTo>
                    <a:pt x="2004435" y="2773867"/>
                  </a:lnTo>
                  <a:lnTo>
                    <a:pt x="2009830" y="2779830"/>
                  </a:lnTo>
                  <a:lnTo>
                    <a:pt x="2099946" y="2784336"/>
                  </a:lnTo>
                  <a:lnTo>
                    <a:pt x="2105908" y="2778941"/>
                  </a:lnTo>
                  <a:lnTo>
                    <a:pt x="2106609" y="2764930"/>
                  </a:lnTo>
                  <a:lnTo>
                    <a:pt x="2101215" y="2758968"/>
                  </a:lnTo>
                  <a:lnTo>
                    <a:pt x="2011099" y="2754462"/>
                  </a:lnTo>
                  <a:close/>
                </a:path>
                <a:path w="7590942" h="3149946">
                  <a:moveTo>
                    <a:pt x="1833521" y="2745583"/>
                  </a:moveTo>
                  <a:lnTo>
                    <a:pt x="1827557" y="2750978"/>
                  </a:lnTo>
                  <a:lnTo>
                    <a:pt x="1826858" y="2764989"/>
                  </a:lnTo>
                  <a:lnTo>
                    <a:pt x="1832253" y="2770952"/>
                  </a:lnTo>
                  <a:lnTo>
                    <a:pt x="1922368" y="2775458"/>
                  </a:lnTo>
                  <a:lnTo>
                    <a:pt x="1928331" y="2770063"/>
                  </a:lnTo>
                  <a:lnTo>
                    <a:pt x="1929030" y="2756052"/>
                  </a:lnTo>
                  <a:lnTo>
                    <a:pt x="1923635" y="2750088"/>
                  </a:lnTo>
                  <a:lnTo>
                    <a:pt x="1833521" y="2745583"/>
                  </a:lnTo>
                  <a:close/>
                </a:path>
                <a:path w="7590942" h="3149946">
                  <a:moveTo>
                    <a:pt x="1655942" y="2736703"/>
                  </a:moveTo>
                  <a:lnTo>
                    <a:pt x="1649980" y="2742098"/>
                  </a:lnTo>
                  <a:lnTo>
                    <a:pt x="1649279" y="2756109"/>
                  </a:lnTo>
                  <a:lnTo>
                    <a:pt x="1654674" y="2762072"/>
                  </a:lnTo>
                  <a:lnTo>
                    <a:pt x="1744789" y="2766578"/>
                  </a:lnTo>
                  <a:lnTo>
                    <a:pt x="1750753" y="2761183"/>
                  </a:lnTo>
                  <a:lnTo>
                    <a:pt x="1751453" y="2747172"/>
                  </a:lnTo>
                  <a:lnTo>
                    <a:pt x="1746058" y="2741209"/>
                  </a:lnTo>
                  <a:lnTo>
                    <a:pt x="1655942" y="2736703"/>
                  </a:lnTo>
                  <a:close/>
                </a:path>
                <a:path w="7590942" h="3149946">
                  <a:moveTo>
                    <a:pt x="1478365" y="2727825"/>
                  </a:moveTo>
                  <a:lnTo>
                    <a:pt x="1472402" y="2733220"/>
                  </a:lnTo>
                  <a:lnTo>
                    <a:pt x="1471701" y="2747230"/>
                  </a:lnTo>
                  <a:lnTo>
                    <a:pt x="1477096" y="2753193"/>
                  </a:lnTo>
                  <a:lnTo>
                    <a:pt x="1567211" y="2757699"/>
                  </a:lnTo>
                  <a:lnTo>
                    <a:pt x="1573174" y="2752304"/>
                  </a:lnTo>
                  <a:lnTo>
                    <a:pt x="1573875" y="2738293"/>
                  </a:lnTo>
                  <a:lnTo>
                    <a:pt x="1568480" y="2732331"/>
                  </a:lnTo>
                  <a:lnTo>
                    <a:pt x="1478365" y="2727825"/>
                  </a:lnTo>
                  <a:close/>
                </a:path>
                <a:path w="7590942" h="3149946">
                  <a:moveTo>
                    <a:pt x="1300787" y="2718946"/>
                  </a:moveTo>
                  <a:lnTo>
                    <a:pt x="1294823" y="2724341"/>
                  </a:lnTo>
                  <a:lnTo>
                    <a:pt x="1294123" y="2738351"/>
                  </a:lnTo>
                  <a:lnTo>
                    <a:pt x="1299518" y="2744315"/>
                  </a:lnTo>
                  <a:lnTo>
                    <a:pt x="1389633" y="2748821"/>
                  </a:lnTo>
                  <a:lnTo>
                    <a:pt x="1395596" y="2743426"/>
                  </a:lnTo>
                  <a:lnTo>
                    <a:pt x="1396296" y="2729415"/>
                  </a:lnTo>
                  <a:lnTo>
                    <a:pt x="1390902" y="2723451"/>
                  </a:lnTo>
                  <a:lnTo>
                    <a:pt x="1300787" y="2718946"/>
                  </a:lnTo>
                  <a:close/>
                </a:path>
                <a:path w="7590942" h="3149946">
                  <a:moveTo>
                    <a:pt x="1220097" y="2577294"/>
                  </a:moveTo>
                  <a:lnTo>
                    <a:pt x="1216619" y="2577350"/>
                  </a:lnTo>
                  <a:lnTo>
                    <a:pt x="1207088" y="2581804"/>
                  </a:lnTo>
                  <a:lnTo>
                    <a:pt x="1204343" y="2589362"/>
                  </a:lnTo>
                  <a:lnTo>
                    <a:pt x="1242541" y="2671107"/>
                  </a:lnTo>
                  <a:lnTo>
                    <a:pt x="1250100" y="2673850"/>
                  </a:lnTo>
                  <a:lnTo>
                    <a:pt x="1262809" y="2667911"/>
                  </a:lnTo>
                  <a:lnTo>
                    <a:pt x="1265552" y="2660354"/>
                  </a:lnTo>
                  <a:lnTo>
                    <a:pt x="1228839" y="2581786"/>
                  </a:lnTo>
                  <a:lnTo>
                    <a:pt x="1226207" y="2579512"/>
                  </a:lnTo>
                  <a:lnTo>
                    <a:pt x="1220097" y="2577294"/>
                  </a:lnTo>
                  <a:close/>
                </a:path>
                <a:path w="7590942" h="3149946">
                  <a:moveTo>
                    <a:pt x="1144826" y="2416213"/>
                  </a:moveTo>
                  <a:lnTo>
                    <a:pt x="1141347" y="2416270"/>
                  </a:lnTo>
                  <a:lnTo>
                    <a:pt x="1131816" y="2420724"/>
                  </a:lnTo>
                  <a:lnTo>
                    <a:pt x="1129071" y="2428281"/>
                  </a:lnTo>
                  <a:lnTo>
                    <a:pt x="1167269" y="2510025"/>
                  </a:lnTo>
                  <a:lnTo>
                    <a:pt x="1174828" y="2512769"/>
                  </a:lnTo>
                  <a:lnTo>
                    <a:pt x="1187537" y="2506831"/>
                  </a:lnTo>
                  <a:lnTo>
                    <a:pt x="1190282" y="2499272"/>
                  </a:lnTo>
                  <a:lnTo>
                    <a:pt x="1153568" y="2420706"/>
                  </a:lnTo>
                  <a:lnTo>
                    <a:pt x="1150936" y="2418431"/>
                  </a:lnTo>
                  <a:lnTo>
                    <a:pt x="1144826" y="2416213"/>
                  </a:lnTo>
                  <a:close/>
                </a:path>
                <a:path w="7590942" h="3149946">
                  <a:moveTo>
                    <a:pt x="1069554" y="2255132"/>
                  </a:moveTo>
                  <a:lnTo>
                    <a:pt x="1066076" y="2255188"/>
                  </a:lnTo>
                  <a:lnTo>
                    <a:pt x="1056544" y="2259642"/>
                  </a:lnTo>
                  <a:lnTo>
                    <a:pt x="1053800" y="2267201"/>
                  </a:lnTo>
                  <a:lnTo>
                    <a:pt x="1091998" y="2348945"/>
                  </a:lnTo>
                  <a:lnTo>
                    <a:pt x="1099557" y="2351689"/>
                  </a:lnTo>
                  <a:lnTo>
                    <a:pt x="1112266" y="2345750"/>
                  </a:lnTo>
                  <a:lnTo>
                    <a:pt x="1115010" y="2338191"/>
                  </a:lnTo>
                  <a:lnTo>
                    <a:pt x="1078296" y="2259625"/>
                  </a:lnTo>
                  <a:lnTo>
                    <a:pt x="1075664" y="2257351"/>
                  </a:lnTo>
                  <a:lnTo>
                    <a:pt x="1069554" y="2255132"/>
                  </a:lnTo>
                  <a:close/>
                </a:path>
                <a:path w="7590942" h="3149946">
                  <a:moveTo>
                    <a:pt x="994282" y="2094050"/>
                  </a:moveTo>
                  <a:lnTo>
                    <a:pt x="990804" y="2094108"/>
                  </a:lnTo>
                  <a:lnTo>
                    <a:pt x="981273" y="2098561"/>
                  </a:lnTo>
                  <a:lnTo>
                    <a:pt x="978528" y="2106119"/>
                  </a:lnTo>
                  <a:lnTo>
                    <a:pt x="1016726" y="2187864"/>
                  </a:lnTo>
                  <a:lnTo>
                    <a:pt x="1024285" y="2190607"/>
                  </a:lnTo>
                  <a:lnTo>
                    <a:pt x="1036994" y="2184669"/>
                  </a:lnTo>
                  <a:lnTo>
                    <a:pt x="1039738" y="2177111"/>
                  </a:lnTo>
                  <a:lnTo>
                    <a:pt x="1003025" y="2098544"/>
                  </a:lnTo>
                  <a:lnTo>
                    <a:pt x="1000392" y="2096269"/>
                  </a:lnTo>
                  <a:lnTo>
                    <a:pt x="994282" y="2094050"/>
                  </a:lnTo>
                  <a:close/>
                </a:path>
                <a:path w="7590942" h="3149946">
                  <a:moveTo>
                    <a:pt x="919011" y="1932970"/>
                  </a:moveTo>
                  <a:lnTo>
                    <a:pt x="915534" y="1933027"/>
                  </a:lnTo>
                  <a:lnTo>
                    <a:pt x="906001" y="1937481"/>
                  </a:lnTo>
                  <a:lnTo>
                    <a:pt x="903258" y="1945039"/>
                  </a:lnTo>
                  <a:lnTo>
                    <a:pt x="941456" y="2026782"/>
                  </a:lnTo>
                  <a:lnTo>
                    <a:pt x="949013" y="2029527"/>
                  </a:lnTo>
                  <a:lnTo>
                    <a:pt x="961722" y="2023588"/>
                  </a:lnTo>
                  <a:lnTo>
                    <a:pt x="964467" y="2016029"/>
                  </a:lnTo>
                  <a:lnTo>
                    <a:pt x="927754" y="1937463"/>
                  </a:lnTo>
                  <a:lnTo>
                    <a:pt x="925122" y="1935189"/>
                  </a:lnTo>
                  <a:lnTo>
                    <a:pt x="919011" y="1932970"/>
                  </a:lnTo>
                  <a:close/>
                </a:path>
                <a:path w="7590942" h="3149946">
                  <a:moveTo>
                    <a:pt x="843739" y="1771890"/>
                  </a:moveTo>
                  <a:lnTo>
                    <a:pt x="840262" y="1771945"/>
                  </a:lnTo>
                  <a:lnTo>
                    <a:pt x="830729" y="1776399"/>
                  </a:lnTo>
                  <a:lnTo>
                    <a:pt x="827986" y="1783958"/>
                  </a:lnTo>
                  <a:lnTo>
                    <a:pt x="866184" y="1865702"/>
                  </a:lnTo>
                  <a:lnTo>
                    <a:pt x="873742" y="1868446"/>
                  </a:lnTo>
                  <a:lnTo>
                    <a:pt x="886451" y="1862507"/>
                  </a:lnTo>
                  <a:lnTo>
                    <a:pt x="889195" y="1854949"/>
                  </a:lnTo>
                  <a:lnTo>
                    <a:pt x="852482" y="1776383"/>
                  </a:lnTo>
                  <a:lnTo>
                    <a:pt x="849850" y="1774107"/>
                  </a:lnTo>
                  <a:lnTo>
                    <a:pt x="843739" y="1771890"/>
                  </a:lnTo>
                  <a:close/>
                </a:path>
                <a:path w="7590942" h="3149946">
                  <a:moveTo>
                    <a:pt x="768469" y="1610808"/>
                  </a:moveTo>
                  <a:lnTo>
                    <a:pt x="764990" y="1610865"/>
                  </a:lnTo>
                  <a:lnTo>
                    <a:pt x="755459" y="1615319"/>
                  </a:lnTo>
                  <a:lnTo>
                    <a:pt x="752715" y="1622877"/>
                  </a:lnTo>
                  <a:lnTo>
                    <a:pt x="790912" y="1704620"/>
                  </a:lnTo>
                  <a:lnTo>
                    <a:pt x="798470" y="1707365"/>
                  </a:lnTo>
                  <a:lnTo>
                    <a:pt x="811180" y="1701426"/>
                  </a:lnTo>
                  <a:lnTo>
                    <a:pt x="813923" y="1693867"/>
                  </a:lnTo>
                  <a:lnTo>
                    <a:pt x="777210" y="1615301"/>
                  </a:lnTo>
                  <a:lnTo>
                    <a:pt x="774579" y="1613027"/>
                  </a:lnTo>
                  <a:lnTo>
                    <a:pt x="768469" y="1610808"/>
                  </a:lnTo>
                  <a:close/>
                </a:path>
                <a:path w="7590942" h="3149946">
                  <a:moveTo>
                    <a:pt x="693197" y="1449727"/>
                  </a:moveTo>
                  <a:lnTo>
                    <a:pt x="689719" y="1449783"/>
                  </a:lnTo>
                  <a:lnTo>
                    <a:pt x="680187" y="1454238"/>
                  </a:lnTo>
                  <a:lnTo>
                    <a:pt x="677443" y="1461796"/>
                  </a:lnTo>
                  <a:lnTo>
                    <a:pt x="715641" y="1543540"/>
                  </a:lnTo>
                  <a:lnTo>
                    <a:pt x="723200" y="1546284"/>
                  </a:lnTo>
                  <a:lnTo>
                    <a:pt x="735909" y="1540346"/>
                  </a:lnTo>
                  <a:lnTo>
                    <a:pt x="738652" y="1532787"/>
                  </a:lnTo>
                  <a:lnTo>
                    <a:pt x="701939" y="1454221"/>
                  </a:lnTo>
                  <a:lnTo>
                    <a:pt x="699307" y="1451946"/>
                  </a:lnTo>
                  <a:lnTo>
                    <a:pt x="693197" y="1449727"/>
                  </a:lnTo>
                  <a:close/>
                </a:path>
                <a:path w="7590942" h="3149946">
                  <a:moveTo>
                    <a:pt x="617926" y="1288647"/>
                  </a:moveTo>
                  <a:lnTo>
                    <a:pt x="614447" y="1288703"/>
                  </a:lnTo>
                  <a:lnTo>
                    <a:pt x="604916" y="1293157"/>
                  </a:lnTo>
                  <a:lnTo>
                    <a:pt x="602171" y="1300716"/>
                  </a:lnTo>
                  <a:lnTo>
                    <a:pt x="640369" y="1382459"/>
                  </a:lnTo>
                  <a:lnTo>
                    <a:pt x="647928" y="1385204"/>
                  </a:lnTo>
                  <a:lnTo>
                    <a:pt x="660637" y="1379264"/>
                  </a:lnTo>
                  <a:lnTo>
                    <a:pt x="663381" y="1371706"/>
                  </a:lnTo>
                  <a:lnTo>
                    <a:pt x="626667" y="1293140"/>
                  </a:lnTo>
                  <a:lnTo>
                    <a:pt x="624036" y="1290866"/>
                  </a:lnTo>
                  <a:lnTo>
                    <a:pt x="617926" y="1288647"/>
                  </a:lnTo>
                  <a:close/>
                </a:path>
                <a:path w="7590942" h="3149946">
                  <a:moveTo>
                    <a:pt x="542654" y="1127565"/>
                  </a:moveTo>
                  <a:lnTo>
                    <a:pt x="539175" y="1127622"/>
                  </a:lnTo>
                  <a:lnTo>
                    <a:pt x="529644" y="1132076"/>
                  </a:lnTo>
                  <a:lnTo>
                    <a:pt x="526900" y="1139634"/>
                  </a:lnTo>
                  <a:lnTo>
                    <a:pt x="565097" y="1221379"/>
                  </a:lnTo>
                  <a:lnTo>
                    <a:pt x="572656" y="1224122"/>
                  </a:lnTo>
                  <a:lnTo>
                    <a:pt x="585365" y="1218184"/>
                  </a:lnTo>
                  <a:lnTo>
                    <a:pt x="588110" y="1210624"/>
                  </a:lnTo>
                  <a:lnTo>
                    <a:pt x="551397" y="1132058"/>
                  </a:lnTo>
                  <a:lnTo>
                    <a:pt x="548764" y="1129784"/>
                  </a:lnTo>
                  <a:lnTo>
                    <a:pt x="542654" y="1127565"/>
                  </a:lnTo>
                  <a:close/>
                </a:path>
                <a:path w="7590942" h="3149946">
                  <a:moveTo>
                    <a:pt x="467382" y="966485"/>
                  </a:moveTo>
                  <a:lnTo>
                    <a:pt x="463905" y="966541"/>
                  </a:lnTo>
                  <a:lnTo>
                    <a:pt x="454372" y="970995"/>
                  </a:lnTo>
                  <a:lnTo>
                    <a:pt x="451628" y="978554"/>
                  </a:lnTo>
                  <a:lnTo>
                    <a:pt x="489827" y="1060297"/>
                  </a:lnTo>
                  <a:lnTo>
                    <a:pt x="497385" y="1063042"/>
                  </a:lnTo>
                  <a:lnTo>
                    <a:pt x="510094" y="1057103"/>
                  </a:lnTo>
                  <a:lnTo>
                    <a:pt x="512838" y="1049544"/>
                  </a:lnTo>
                  <a:lnTo>
                    <a:pt x="476125" y="970978"/>
                  </a:lnTo>
                  <a:lnTo>
                    <a:pt x="473492" y="968703"/>
                  </a:lnTo>
                  <a:lnTo>
                    <a:pt x="467382" y="966485"/>
                  </a:lnTo>
                  <a:close/>
                </a:path>
                <a:path w="7590942" h="3149946">
                  <a:moveTo>
                    <a:pt x="392111" y="805404"/>
                  </a:moveTo>
                  <a:lnTo>
                    <a:pt x="388633" y="805460"/>
                  </a:lnTo>
                  <a:lnTo>
                    <a:pt x="379101" y="809914"/>
                  </a:lnTo>
                  <a:lnTo>
                    <a:pt x="376358" y="817473"/>
                  </a:lnTo>
                  <a:lnTo>
                    <a:pt x="414555" y="899217"/>
                  </a:lnTo>
                  <a:lnTo>
                    <a:pt x="422113" y="901961"/>
                  </a:lnTo>
                  <a:lnTo>
                    <a:pt x="434822" y="896021"/>
                  </a:lnTo>
                  <a:lnTo>
                    <a:pt x="437567" y="888464"/>
                  </a:lnTo>
                  <a:lnTo>
                    <a:pt x="400853" y="809896"/>
                  </a:lnTo>
                  <a:lnTo>
                    <a:pt x="398222" y="807622"/>
                  </a:lnTo>
                  <a:lnTo>
                    <a:pt x="392111" y="805404"/>
                  </a:lnTo>
                  <a:close/>
                </a:path>
                <a:path w="7590942" h="3149946">
                  <a:moveTo>
                    <a:pt x="316840" y="644323"/>
                  </a:moveTo>
                  <a:lnTo>
                    <a:pt x="313362" y="644380"/>
                  </a:lnTo>
                  <a:lnTo>
                    <a:pt x="303829" y="648834"/>
                  </a:lnTo>
                  <a:lnTo>
                    <a:pt x="301086" y="656391"/>
                  </a:lnTo>
                  <a:lnTo>
                    <a:pt x="339284" y="738135"/>
                  </a:lnTo>
                  <a:lnTo>
                    <a:pt x="346842" y="740879"/>
                  </a:lnTo>
                  <a:lnTo>
                    <a:pt x="359550" y="734941"/>
                  </a:lnTo>
                  <a:lnTo>
                    <a:pt x="362295" y="727382"/>
                  </a:lnTo>
                  <a:lnTo>
                    <a:pt x="325582" y="648816"/>
                  </a:lnTo>
                  <a:lnTo>
                    <a:pt x="322950" y="646541"/>
                  </a:lnTo>
                  <a:lnTo>
                    <a:pt x="316840" y="644323"/>
                  </a:lnTo>
                  <a:close/>
                </a:path>
                <a:path w="7590942" h="3149946">
                  <a:moveTo>
                    <a:pt x="241569" y="483242"/>
                  </a:moveTo>
                  <a:lnTo>
                    <a:pt x="238090" y="483298"/>
                  </a:lnTo>
                  <a:lnTo>
                    <a:pt x="228559" y="487752"/>
                  </a:lnTo>
                  <a:lnTo>
                    <a:pt x="225814" y="495311"/>
                  </a:lnTo>
                  <a:lnTo>
                    <a:pt x="264012" y="577054"/>
                  </a:lnTo>
                  <a:lnTo>
                    <a:pt x="271571" y="579799"/>
                  </a:lnTo>
                  <a:lnTo>
                    <a:pt x="284280" y="573860"/>
                  </a:lnTo>
                  <a:lnTo>
                    <a:pt x="287023" y="566301"/>
                  </a:lnTo>
                  <a:lnTo>
                    <a:pt x="250310" y="487735"/>
                  </a:lnTo>
                  <a:lnTo>
                    <a:pt x="247679" y="485461"/>
                  </a:lnTo>
                  <a:lnTo>
                    <a:pt x="241569" y="483242"/>
                  </a:lnTo>
                  <a:close/>
                </a:path>
                <a:path w="7590942" h="3149946">
                  <a:moveTo>
                    <a:pt x="166297" y="322162"/>
                  </a:moveTo>
                  <a:lnTo>
                    <a:pt x="162819" y="322218"/>
                  </a:lnTo>
                  <a:lnTo>
                    <a:pt x="153287" y="326671"/>
                  </a:lnTo>
                  <a:lnTo>
                    <a:pt x="150543" y="334230"/>
                  </a:lnTo>
                  <a:lnTo>
                    <a:pt x="188741" y="415974"/>
                  </a:lnTo>
                  <a:lnTo>
                    <a:pt x="196300" y="418719"/>
                  </a:lnTo>
                  <a:lnTo>
                    <a:pt x="209008" y="412779"/>
                  </a:lnTo>
                  <a:lnTo>
                    <a:pt x="211752" y="405221"/>
                  </a:lnTo>
                  <a:lnTo>
                    <a:pt x="175039" y="326654"/>
                  </a:lnTo>
                  <a:lnTo>
                    <a:pt x="172407" y="324379"/>
                  </a:lnTo>
                  <a:lnTo>
                    <a:pt x="166297" y="322162"/>
                  </a:lnTo>
                  <a:close/>
                </a:path>
                <a:path w="7590942" h="3149946">
                  <a:moveTo>
                    <a:pt x="91025" y="161080"/>
                  </a:moveTo>
                  <a:lnTo>
                    <a:pt x="87547" y="161137"/>
                  </a:lnTo>
                  <a:lnTo>
                    <a:pt x="78016" y="165591"/>
                  </a:lnTo>
                  <a:lnTo>
                    <a:pt x="75271" y="173149"/>
                  </a:lnTo>
                  <a:lnTo>
                    <a:pt x="113469" y="254892"/>
                  </a:lnTo>
                  <a:lnTo>
                    <a:pt x="121028" y="257637"/>
                  </a:lnTo>
                  <a:lnTo>
                    <a:pt x="133737" y="251698"/>
                  </a:lnTo>
                  <a:lnTo>
                    <a:pt x="136481" y="244140"/>
                  </a:lnTo>
                  <a:lnTo>
                    <a:pt x="99768" y="165573"/>
                  </a:lnTo>
                  <a:lnTo>
                    <a:pt x="97135" y="163299"/>
                  </a:lnTo>
                  <a:lnTo>
                    <a:pt x="91025" y="161080"/>
                  </a:lnTo>
                  <a:close/>
                </a:path>
                <a:path w="7590942" h="3149946">
                  <a:moveTo>
                    <a:pt x="15754" y="0"/>
                  </a:moveTo>
                  <a:lnTo>
                    <a:pt x="12275" y="55"/>
                  </a:lnTo>
                  <a:lnTo>
                    <a:pt x="2744" y="4511"/>
                  </a:lnTo>
                  <a:lnTo>
                    <a:pt x="0" y="12068"/>
                  </a:lnTo>
                  <a:lnTo>
                    <a:pt x="38199" y="93812"/>
                  </a:lnTo>
                  <a:lnTo>
                    <a:pt x="45756" y="96556"/>
                  </a:lnTo>
                  <a:lnTo>
                    <a:pt x="58465" y="90618"/>
                  </a:lnTo>
                  <a:lnTo>
                    <a:pt x="61210" y="83059"/>
                  </a:lnTo>
                  <a:lnTo>
                    <a:pt x="24497" y="4493"/>
                  </a:lnTo>
                  <a:lnTo>
                    <a:pt x="21864" y="2218"/>
                  </a:lnTo>
                  <a:lnTo>
                    <a:pt x="15754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9">
              <a:extLst>
                <a:ext uri="{FF2B5EF4-FFF2-40B4-BE49-F238E27FC236}">
                  <a16:creationId xmlns:a16="http://schemas.microsoft.com/office/drawing/2014/main" id="{619F744D-3CA1-44A0-91F7-873344515B3E}"/>
                </a:ext>
              </a:extLst>
            </p:cNvPr>
            <p:cNvSpPr/>
            <p:nvPr/>
          </p:nvSpPr>
          <p:spPr>
            <a:xfrm>
              <a:off x="2260704" y="19525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E21F5EA7-8DDE-48F7-A568-E07F3CA63C20}"/>
                </a:ext>
              </a:extLst>
            </p:cNvPr>
            <p:cNvSpPr/>
            <p:nvPr/>
          </p:nvSpPr>
          <p:spPr>
            <a:xfrm>
              <a:off x="2260704" y="1952587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199" y="0"/>
                  </a:moveTo>
                  <a:lnTo>
                    <a:pt x="152400" y="152400"/>
                  </a:lnTo>
                  <a:lnTo>
                    <a:pt x="0" y="152400"/>
                  </a:lnTo>
                  <a:lnTo>
                    <a:pt x="76199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1">
              <a:extLst>
                <a:ext uri="{FF2B5EF4-FFF2-40B4-BE49-F238E27FC236}">
                  <a16:creationId xmlns:a16="http://schemas.microsoft.com/office/drawing/2014/main" id="{EB6EF80F-D4C9-4AE0-8974-B7C8E7665B70}"/>
                </a:ext>
              </a:extLst>
            </p:cNvPr>
            <p:cNvSpPr/>
            <p:nvPr/>
          </p:nvSpPr>
          <p:spPr>
            <a:xfrm>
              <a:off x="3530704" y="46703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2">
              <a:extLst>
                <a:ext uri="{FF2B5EF4-FFF2-40B4-BE49-F238E27FC236}">
                  <a16:creationId xmlns:a16="http://schemas.microsoft.com/office/drawing/2014/main" id="{6BB8B811-1DE5-49F0-9055-38C0BB1413F5}"/>
                </a:ext>
              </a:extLst>
            </p:cNvPr>
            <p:cNvSpPr/>
            <p:nvPr/>
          </p:nvSpPr>
          <p:spPr>
            <a:xfrm>
              <a:off x="3530704" y="4670388"/>
              <a:ext cx="152399" cy="152399"/>
            </a:xfrm>
            <a:custGeom>
              <a:avLst/>
              <a:gdLst/>
              <a:ahLst/>
              <a:cxnLst/>
              <a:rect l="l" t="t" r="r" b="b"/>
              <a:pathLst>
                <a:path w="152399" h="152399">
                  <a:moveTo>
                    <a:pt x="76200" y="0"/>
                  </a:moveTo>
                  <a:lnTo>
                    <a:pt x="152399" y="152399"/>
                  </a:lnTo>
                  <a:lnTo>
                    <a:pt x="0" y="152399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3">
              <a:extLst>
                <a:ext uri="{FF2B5EF4-FFF2-40B4-BE49-F238E27FC236}">
                  <a16:creationId xmlns:a16="http://schemas.microsoft.com/office/drawing/2014/main" id="{83805025-2B02-4C7E-B5DD-1E4372ED8BEB}"/>
                </a:ext>
              </a:extLst>
            </p:cNvPr>
            <p:cNvSpPr/>
            <p:nvPr/>
          </p:nvSpPr>
          <p:spPr>
            <a:xfrm>
              <a:off x="4800702" y="47338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" name="object 24">
              <a:extLst>
                <a:ext uri="{FF2B5EF4-FFF2-40B4-BE49-F238E27FC236}">
                  <a16:creationId xmlns:a16="http://schemas.microsoft.com/office/drawing/2014/main" id="{F8FD1E5E-C757-4846-874F-7C4A3362A2B5}"/>
                </a:ext>
              </a:extLst>
            </p:cNvPr>
            <p:cNvSpPr/>
            <p:nvPr/>
          </p:nvSpPr>
          <p:spPr>
            <a:xfrm>
              <a:off x="4800702" y="47338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199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199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5">
              <a:extLst>
                <a:ext uri="{FF2B5EF4-FFF2-40B4-BE49-F238E27FC236}">
                  <a16:creationId xmlns:a16="http://schemas.microsoft.com/office/drawing/2014/main" id="{49278172-EC14-458F-8B4B-A2513DE0C6D9}"/>
                </a:ext>
              </a:extLst>
            </p:cNvPr>
            <p:cNvSpPr/>
            <p:nvPr/>
          </p:nvSpPr>
          <p:spPr>
            <a:xfrm>
              <a:off x="6070702" y="49624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6">
              <a:extLst>
                <a:ext uri="{FF2B5EF4-FFF2-40B4-BE49-F238E27FC236}">
                  <a16:creationId xmlns:a16="http://schemas.microsoft.com/office/drawing/2014/main" id="{EBC2E928-BFA9-412A-BE12-1AB19068B392}"/>
                </a:ext>
              </a:extLst>
            </p:cNvPr>
            <p:cNvSpPr/>
            <p:nvPr/>
          </p:nvSpPr>
          <p:spPr>
            <a:xfrm>
              <a:off x="6070702" y="49624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199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199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7">
              <a:extLst>
                <a:ext uri="{FF2B5EF4-FFF2-40B4-BE49-F238E27FC236}">
                  <a16:creationId xmlns:a16="http://schemas.microsoft.com/office/drawing/2014/main" id="{311366FE-BEE7-47F2-BAC4-9F2E1E093C63}"/>
                </a:ext>
              </a:extLst>
            </p:cNvPr>
            <p:cNvSpPr/>
            <p:nvPr/>
          </p:nvSpPr>
          <p:spPr>
            <a:xfrm>
              <a:off x="7340703" y="49624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8">
              <a:extLst>
                <a:ext uri="{FF2B5EF4-FFF2-40B4-BE49-F238E27FC236}">
                  <a16:creationId xmlns:a16="http://schemas.microsoft.com/office/drawing/2014/main" id="{3D3BC148-121F-4A0C-A374-583C9306D81C}"/>
                </a:ext>
              </a:extLst>
            </p:cNvPr>
            <p:cNvSpPr/>
            <p:nvPr/>
          </p:nvSpPr>
          <p:spPr>
            <a:xfrm>
              <a:off x="7340703" y="49624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200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9">
              <a:extLst>
                <a:ext uri="{FF2B5EF4-FFF2-40B4-BE49-F238E27FC236}">
                  <a16:creationId xmlns:a16="http://schemas.microsoft.com/office/drawing/2014/main" id="{D47F1856-C804-4ED6-96E0-C6333843FC8A}"/>
                </a:ext>
              </a:extLst>
            </p:cNvPr>
            <p:cNvSpPr/>
            <p:nvPr/>
          </p:nvSpPr>
          <p:spPr>
            <a:xfrm>
              <a:off x="8610703" y="50640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30">
              <a:extLst>
                <a:ext uri="{FF2B5EF4-FFF2-40B4-BE49-F238E27FC236}">
                  <a16:creationId xmlns:a16="http://schemas.microsoft.com/office/drawing/2014/main" id="{E1BF5159-56F9-4BDA-90A2-D1DE68707011}"/>
                </a:ext>
              </a:extLst>
            </p:cNvPr>
            <p:cNvSpPr/>
            <p:nvPr/>
          </p:nvSpPr>
          <p:spPr>
            <a:xfrm>
              <a:off x="8610703" y="50640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200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31">
              <a:extLst>
                <a:ext uri="{FF2B5EF4-FFF2-40B4-BE49-F238E27FC236}">
                  <a16:creationId xmlns:a16="http://schemas.microsoft.com/office/drawing/2014/main" id="{4D4C45C5-4995-4739-96AE-0D342464CBCB}"/>
                </a:ext>
              </a:extLst>
            </p:cNvPr>
            <p:cNvSpPr/>
            <p:nvPr/>
          </p:nvSpPr>
          <p:spPr>
            <a:xfrm>
              <a:off x="9880703" y="5064088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2" name="object 32">
              <a:extLst>
                <a:ext uri="{FF2B5EF4-FFF2-40B4-BE49-F238E27FC236}">
                  <a16:creationId xmlns:a16="http://schemas.microsoft.com/office/drawing/2014/main" id="{3306368D-28D1-415C-AD7A-E6F8A0C201EB}"/>
                </a:ext>
              </a:extLst>
            </p:cNvPr>
            <p:cNvSpPr/>
            <p:nvPr/>
          </p:nvSpPr>
          <p:spPr>
            <a:xfrm>
              <a:off x="9880703" y="5064088"/>
              <a:ext cx="152400" cy="152399"/>
            </a:xfrm>
            <a:custGeom>
              <a:avLst/>
              <a:gdLst/>
              <a:ahLst/>
              <a:cxnLst/>
              <a:rect l="l" t="t" r="r" b="b"/>
              <a:pathLst>
                <a:path w="152400" h="152399">
                  <a:moveTo>
                    <a:pt x="76200" y="0"/>
                  </a:moveTo>
                  <a:lnTo>
                    <a:pt x="152400" y="152399"/>
                  </a:lnTo>
                  <a:lnTo>
                    <a:pt x="0" y="152399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3">
              <a:extLst>
                <a:ext uri="{FF2B5EF4-FFF2-40B4-BE49-F238E27FC236}">
                  <a16:creationId xmlns:a16="http://schemas.microsoft.com/office/drawing/2014/main" id="{44411F7D-EF0B-4F5C-AD39-C5949BB5CA6A}"/>
                </a:ext>
              </a:extLst>
            </p:cNvPr>
            <p:cNvSpPr txBox="1"/>
            <p:nvPr/>
          </p:nvSpPr>
          <p:spPr>
            <a:xfrm>
              <a:off x="2125173" y="4343595"/>
              <a:ext cx="43180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3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57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4" name="object 34">
              <a:extLst>
                <a:ext uri="{FF2B5EF4-FFF2-40B4-BE49-F238E27FC236}">
                  <a16:creationId xmlns:a16="http://schemas.microsoft.com/office/drawing/2014/main" id="{76BD6D77-B13E-474B-B8BD-B6766FE9199E}"/>
                </a:ext>
              </a:extLst>
            </p:cNvPr>
            <p:cNvSpPr txBox="1"/>
            <p:nvPr/>
          </p:nvSpPr>
          <p:spPr>
            <a:xfrm>
              <a:off x="3446636" y="3912006"/>
              <a:ext cx="319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6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5" name="object 35">
              <a:extLst>
                <a:ext uri="{FF2B5EF4-FFF2-40B4-BE49-F238E27FC236}">
                  <a16:creationId xmlns:a16="http://schemas.microsoft.com/office/drawing/2014/main" id="{5B28300A-C4EE-4316-9322-1A013FD53646}"/>
                </a:ext>
              </a:extLst>
            </p:cNvPr>
            <p:cNvSpPr txBox="1"/>
            <p:nvPr/>
          </p:nvSpPr>
          <p:spPr>
            <a:xfrm>
              <a:off x="4717331" y="3822614"/>
              <a:ext cx="319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3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6" name="object 36">
              <a:extLst>
                <a:ext uri="{FF2B5EF4-FFF2-40B4-BE49-F238E27FC236}">
                  <a16:creationId xmlns:a16="http://schemas.microsoft.com/office/drawing/2014/main" id="{CDD8004D-01E8-4CBB-AE54-4BC432C30E21}"/>
                </a:ext>
              </a:extLst>
            </p:cNvPr>
            <p:cNvSpPr txBox="1"/>
            <p:nvPr/>
          </p:nvSpPr>
          <p:spPr>
            <a:xfrm>
              <a:off x="5937256" y="2551589"/>
              <a:ext cx="1704339" cy="9480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12700" algn="r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16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4</a:t>
              </a:r>
              <a:endParaRPr sz="1800">
                <a:latin typeface="Calibri"/>
                <a:cs typeface="Calibri"/>
              </a:endParaRPr>
            </a:p>
            <a:p>
              <a:pPr>
                <a:lnSpc>
                  <a:spcPts val="1000"/>
                </a:lnSpc>
              </a:pPr>
              <a:endParaRPr sz="1000"/>
            </a:p>
            <a:p>
              <a:pPr>
                <a:lnSpc>
                  <a:spcPts val="1000"/>
                </a:lnSpc>
              </a:pPr>
              <a:endParaRPr sz="1000"/>
            </a:p>
            <a:p>
              <a:pPr>
                <a:lnSpc>
                  <a:spcPts val="1000"/>
                </a:lnSpc>
                <a:spcBef>
                  <a:spcPts val="9"/>
                </a:spcBef>
              </a:pPr>
              <a:endParaRPr sz="1000"/>
            </a:p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11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7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7" name="object 37">
              <a:extLst>
                <a:ext uri="{FF2B5EF4-FFF2-40B4-BE49-F238E27FC236}">
                  <a16:creationId xmlns:a16="http://schemas.microsoft.com/office/drawing/2014/main" id="{0E503E41-8972-40C8-93FF-A46AABAB0B98}"/>
                </a:ext>
              </a:extLst>
            </p:cNvPr>
            <p:cNvSpPr txBox="1"/>
            <p:nvPr/>
          </p:nvSpPr>
          <p:spPr>
            <a:xfrm>
              <a:off x="1858379" y="5336279"/>
              <a:ext cx="954405" cy="5715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5</a:t>
              </a:r>
              <a:endParaRPr sz="1800">
                <a:latin typeface="Calibri"/>
                <a:cs typeface="Calibri"/>
              </a:endParaRPr>
            </a:p>
            <a:p>
              <a:pPr marR="1270" algn="ctr">
                <a:lnSpc>
                  <a:spcPct val="100000"/>
                </a:lnSpc>
                <a:spcBef>
                  <a:spcPts val="40"/>
                </a:spcBef>
              </a:pP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5" dirty="0">
                  <a:latin typeface="Calibri"/>
                  <a:cs typeface="Calibri"/>
                </a:rPr>
                <a:t>s</a:t>
              </a:r>
              <a:r>
                <a:rPr sz="1800" spc="20" dirty="0">
                  <a:latin typeface="Calibri"/>
                  <a:cs typeface="Calibri"/>
                </a:rPr>
                <a:t>N</a:t>
              </a:r>
              <a:r>
                <a:rPr sz="1800" spc="-10" dirty="0">
                  <a:latin typeface="Calibri"/>
                  <a:cs typeface="Calibri"/>
                </a:rPr>
                <a:t>et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8" name="object 38">
              <a:extLst>
                <a:ext uri="{FF2B5EF4-FFF2-40B4-BE49-F238E27FC236}">
                  <a16:creationId xmlns:a16="http://schemas.microsoft.com/office/drawing/2014/main" id="{BF03418A-2E53-49AE-931E-2C85877EC5F0}"/>
                </a:ext>
              </a:extLst>
            </p:cNvPr>
            <p:cNvSpPr txBox="1"/>
            <p:nvPr/>
          </p:nvSpPr>
          <p:spPr>
            <a:xfrm>
              <a:off x="3103672" y="5336279"/>
              <a:ext cx="1003935" cy="5715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38100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4</a:t>
              </a:r>
              <a:endParaRPr sz="1800">
                <a:latin typeface="Calibri"/>
                <a:cs typeface="Calibri"/>
              </a:endParaRPr>
            </a:p>
            <a:p>
              <a:pPr marL="12700">
                <a:lnSpc>
                  <a:spcPct val="100000"/>
                </a:lnSpc>
                <a:spcBef>
                  <a:spcPts val="40"/>
                </a:spcBef>
              </a:pPr>
              <a:r>
                <a:rPr sz="1800" spc="-40" dirty="0">
                  <a:latin typeface="Calibri"/>
                  <a:cs typeface="Calibri"/>
                </a:rPr>
                <a:t>G</a:t>
              </a:r>
              <a:r>
                <a:rPr sz="1800" spc="-50" dirty="0">
                  <a:latin typeface="Calibri"/>
                  <a:cs typeface="Calibri"/>
                </a:rPr>
                <a:t>oo</a:t>
              </a:r>
              <a:r>
                <a:rPr sz="1800" spc="-60" dirty="0">
                  <a:latin typeface="Calibri"/>
                  <a:cs typeface="Calibri"/>
                </a:rPr>
                <a:t>g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20" dirty="0">
                  <a:latin typeface="Calibri"/>
                  <a:cs typeface="Calibri"/>
                </a:rPr>
                <a:t>N</a:t>
              </a:r>
              <a:r>
                <a:rPr sz="1800" spc="-10" dirty="0">
                  <a:latin typeface="Calibri"/>
                  <a:cs typeface="Calibri"/>
                </a:rPr>
                <a:t>et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9" name="object 39">
              <a:extLst>
                <a:ext uri="{FF2B5EF4-FFF2-40B4-BE49-F238E27FC236}">
                  <a16:creationId xmlns:a16="http://schemas.microsoft.com/office/drawing/2014/main" id="{30F2D309-BA70-4207-B297-4D989F2AA7E3}"/>
                </a:ext>
              </a:extLst>
            </p:cNvPr>
            <p:cNvSpPr txBox="1"/>
            <p:nvPr/>
          </p:nvSpPr>
          <p:spPr>
            <a:xfrm>
              <a:off x="4399769" y="5331067"/>
              <a:ext cx="954405" cy="576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279400" marR="12700" indent="-266700">
                <a:lnSpc>
                  <a:spcPct val="101899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4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-40" dirty="0">
                  <a:latin typeface="Calibri"/>
                  <a:cs typeface="Calibri"/>
                </a:rPr>
                <a:t>G</a:t>
              </a:r>
              <a:r>
                <a:rPr sz="1800" spc="-15" dirty="0">
                  <a:latin typeface="Calibri"/>
                  <a:cs typeface="Calibri"/>
                </a:rPr>
                <a:t>G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0" name="object 40">
              <a:extLst>
                <a:ext uri="{FF2B5EF4-FFF2-40B4-BE49-F238E27FC236}">
                  <a16:creationId xmlns:a16="http://schemas.microsoft.com/office/drawing/2014/main" id="{761B3A14-2449-4D31-BB87-2F5A8395485A}"/>
                </a:ext>
              </a:extLst>
            </p:cNvPr>
            <p:cNvSpPr txBox="1"/>
            <p:nvPr/>
          </p:nvSpPr>
          <p:spPr>
            <a:xfrm>
              <a:off x="5670462" y="5336279"/>
              <a:ext cx="954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3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1" name="object 41">
              <a:extLst>
                <a:ext uri="{FF2B5EF4-FFF2-40B4-BE49-F238E27FC236}">
                  <a16:creationId xmlns:a16="http://schemas.microsoft.com/office/drawing/2014/main" id="{F5C0F315-4E7D-4E04-8290-7BEE9E4FC4DF}"/>
                </a:ext>
              </a:extLst>
            </p:cNvPr>
            <p:cNvSpPr txBox="1"/>
            <p:nvPr/>
          </p:nvSpPr>
          <p:spPr>
            <a:xfrm>
              <a:off x="6941156" y="5336279"/>
              <a:ext cx="954405" cy="5715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2</a:t>
              </a:r>
              <a:endParaRPr sz="1800">
                <a:latin typeface="Calibri"/>
                <a:cs typeface="Calibri"/>
              </a:endParaRPr>
            </a:p>
            <a:p>
              <a:pPr marL="10795" algn="ctr">
                <a:lnSpc>
                  <a:spcPct val="100000"/>
                </a:lnSpc>
                <a:spcBef>
                  <a:spcPts val="40"/>
                </a:spcBef>
              </a:pPr>
              <a:r>
                <a:rPr sz="1800" spc="-45" dirty="0">
                  <a:latin typeface="Calibri"/>
                  <a:cs typeface="Calibri"/>
                </a:rPr>
                <a:t>A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20" dirty="0">
                  <a:latin typeface="Calibri"/>
                  <a:cs typeface="Calibri"/>
                </a:rPr>
                <a:t>xN</a:t>
              </a:r>
              <a:r>
                <a:rPr sz="1800" spc="-10" dirty="0">
                  <a:latin typeface="Calibri"/>
                  <a:cs typeface="Calibri"/>
                </a:rPr>
                <a:t>et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2" name="object 42">
              <a:extLst>
                <a:ext uri="{FF2B5EF4-FFF2-40B4-BE49-F238E27FC236}">
                  <a16:creationId xmlns:a16="http://schemas.microsoft.com/office/drawing/2014/main" id="{00B45F88-0B4B-4B88-BFC0-FE346E830E5C}"/>
                </a:ext>
              </a:extLst>
            </p:cNvPr>
            <p:cNvSpPr txBox="1"/>
            <p:nvPr/>
          </p:nvSpPr>
          <p:spPr>
            <a:xfrm>
              <a:off x="8211851" y="5336279"/>
              <a:ext cx="954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1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3" name="object 43">
              <a:extLst>
                <a:ext uri="{FF2B5EF4-FFF2-40B4-BE49-F238E27FC236}">
                  <a16:creationId xmlns:a16="http://schemas.microsoft.com/office/drawing/2014/main" id="{614F7214-BE21-4489-B2C8-985EC42F9E0F}"/>
                </a:ext>
              </a:extLst>
            </p:cNvPr>
            <p:cNvSpPr txBox="1"/>
            <p:nvPr/>
          </p:nvSpPr>
          <p:spPr>
            <a:xfrm>
              <a:off x="9482545" y="5336279"/>
              <a:ext cx="9544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45" dirty="0">
                  <a:latin typeface="Calibri"/>
                  <a:cs typeface="Calibri"/>
                </a:rPr>
                <a:t>I</a:t>
              </a:r>
              <a:r>
                <a:rPr sz="1800" spc="40" dirty="0">
                  <a:latin typeface="Calibri"/>
                  <a:cs typeface="Calibri"/>
                </a:rPr>
                <a:t>L</a:t>
              </a:r>
              <a:r>
                <a:rPr sz="1800" spc="-30" dirty="0">
                  <a:latin typeface="Calibri"/>
                  <a:cs typeface="Calibri"/>
                </a:rPr>
                <a:t>S</a:t>
              </a:r>
              <a:r>
                <a:rPr sz="1800" spc="-25" dirty="0">
                  <a:latin typeface="Calibri"/>
                  <a:cs typeface="Calibri"/>
                </a:rPr>
                <a:t>V</a:t>
              </a:r>
              <a:r>
                <a:rPr sz="1800" spc="10" dirty="0">
                  <a:latin typeface="Calibri"/>
                  <a:cs typeface="Calibri"/>
                </a:rPr>
                <a:t>R</a:t>
              </a:r>
              <a:r>
                <a:rPr sz="1800" spc="40" dirty="0">
                  <a:latin typeface="Calibri"/>
                  <a:cs typeface="Calibri"/>
                </a:rPr>
                <a:t>C</a:t>
              </a:r>
              <a:r>
                <a:rPr sz="1800" spc="-5" dirty="0">
                  <a:latin typeface="Calibri"/>
                  <a:cs typeface="Calibri"/>
                </a:rPr>
                <a:t>'</a:t>
              </a: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0</a:t>
              </a:r>
              <a:endParaRPr sz="1800" dirty="0">
                <a:latin typeface="Calibri"/>
                <a:cs typeface="Calibri"/>
              </a:endParaRPr>
            </a:p>
          </p:txBody>
        </p:sp>
        <p:sp>
          <p:nvSpPr>
            <p:cNvPr id="44" name="object 44">
              <a:extLst>
                <a:ext uri="{FF2B5EF4-FFF2-40B4-BE49-F238E27FC236}">
                  <a16:creationId xmlns:a16="http://schemas.microsoft.com/office/drawing/2014/main" id="{B8DDABDA-F2D9-41B1-BDF1-656C84228CD1}"/>
                </a:ext>
              </a:extLst>
            </p:cNvPr>
            <p:cNvSpPr txBox="1"/>
            <p:nvPr/>
          </p:nvSpPr>
          <p:spPr>
            <a:xfrm>
              <a:off x="3693619" y="6019134"/>
              <a:ext cx="481457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15" dirty="0">
                  <a:solidFill>
                    <a:srgbClr val="595959"/>
                  </a:solidFill>
                  <a:latin typeface="Calibri"/>
                  <a:cs typeface="Calibri"/>
                </a:rPr>
                <a:t>I</a:t>
              </a:r>
              <a:r>
                <a:rPr sz="2400" spc="-40" dirty="0">
                  <a:solidFill>
                    <a:srgbClr val="595959"/>
                  </a:solidFill>
                  <a:latin typeface="Calibri"/>
                  <a:cs typeface="Calibri"/>
                </a:rPr>
                <a:t>m</a:t>
              </a:r>
              <a:r>
                <a:rPr sz="2400" spc="-5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-50" dirty="0">
                  <a:solidFill>
                    <a:srgbClr val="595959"/>
                  </a:solidFill>
                  <a:latin typeface="Calibri"/>
                  <a:cs typeface="Calibri"/>
                </a:rPr>
                <a:t>g</a:t>
              </a:r>
              <a:r>
                <a:rPr sz="2400" spc="-10" dirty="0">
                  <a:solidFill>
                    <a:srgbClr val="595959"/>
                  </a:solidFill>
                  <a:latin typeface="Calibri"/>
                  <a:cs typeface="Calibri"/>
                </a:rPr>
                <a:t>e</a:t>
              </a:r>
              <a:r>
                <a:rPr sz="2400" spc="-70" dirty="0">
                  <a:solidFill>
                    <a:srgbClr val="595959"/>
                  </a:solidFill>
                  <a:latin typeface="Calibri"/>
                  <a:cs typeface="Calibri"/>
                </a:rPr>
                <a:t>N</a:t>
              </a:r>
              <a:r>
                <a:rPr sz="2400" spc="-10" dirty="0">
                  <a:solidFill>
                    <a:srgbClr val="595959"/>
                  </a:solidFill>
                  <a:latin typeface="Calibri"/>
                  <a:cs typeface="Calibri"/>
                </a:rPr>
                <a:t>et</a:t>
              </a:r>
              <a:r>
                <a:rPr sz="2400" spc="15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20" dirty="0">
                  <a:solidFill>
                    <a:srgbClr val="595959"/>
                  </a:solidFill>
                  <a:latin typeface="Calibri"/>
                  <a:cs typeface="Calibri"/>
                </a:rPr>
                <a:t>C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l</a:t>
              </a:r>
              <a:r>
                <a:rPr sz="2400" spc="-5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-40" dirty="0">
                  <a:solidFill>
                    <a:srgbClr val="595959"/>
                  </a:solidFill>
                  <a:latin typeface="Calibri"/>
                  <a:cs typeface="Calibri"/>
                </a:rPr>
                <a:t>ss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i</a:t>
              </a:r>
              <a:r>
                <a:rPr sz="2400" spc="-35" dirty="0">
                  <a:solidFill>
                    <a:srgbClr val="595959"/>
                  </a:solidFill>
                  <a:latin typeface="Calibri"/>
                  <a:cs typeface="Calibri"/>
                </a:rPr>
                <a:t>f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i</a:t>
              </a:r>
              <a:r>
                <a:rPr sz="2400" spc="-25" dirty="0">
                  <a:solidFill>
                    <a:srgbClr val="595959"/>
                  </a:solidFill>
                  <a:latin typeface="Calibri"/>
                  <a:cs typeface="Calibri"/>
                </a:rPr>
                <a:t>c</a:t>
              </a:r>
              <a:r>
                <a:rPr sz="2400" spc="-5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t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i</a:t>
              </a:r>
              <a:r>
                <a:rPr sz="2400" spc="35" dirty="0">
                  <a:solidFill>
                    <a:srgbClr val="595959"/>
                  </a:solidFill>
                  <a:latin typeface="Calibri"/>
                  <a:cs typeface="Calibri"/>
                </a:rPr>
                <a:t>o</a:t>
              </a:r>
              <a:r>
                <a:rPr sz="2400" spc="0" dirty="0">
                  <a:solidFill>
                    <a:srgbClr val="595959"/>
                  </a:solidFill>
                  <a:latin typeface="Calibri"/>
                  <a:cs typeface="Calibri"/>
                </a:rPr>
                <a:t>n</a:t>
              </a:r>
              <a:r>
                <a:rPr sz="2400" spc="-10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t</a:t>
              </a:r>
              <a:r>
                <a:rPr sz="2400" spc="35" dirty="0">
                  <a:solidFill>
                    <a:srgbClr val="595959"/>
                  </a:solidFill>
                  <a:latin typeface="Calibri"/>
                  <a:cs typeface="Calibri"/>
                </a:rPr>
                <a:t>op</a:t>
              </a:r>
              <a:r>
                <a:rPr sz="2400" spc="-35" dirty="0">
                  <a:solidFill>
                    <a:srgbClr val="595959"/>
                  </a:solidFill>
                  <a:latin typeface="Calibri"/>
                  <a:cs typeface="Calibri"/>
                </a:rPr>
                <a:t>-</a:t>
              </a:r>
              <a:r>
                <a:rPr sz="2400" spc="-15" dirty="0">
                  <a:solidFill>
                    <a:srgbClr val="595959"/>
                  </a:solidFill>
                  <a:latin typeface="Calibri"/>
                  <a:cs typeface="Calibri"/>
                </a:rPr>
                <a:t>5</a:t>
              </a:r>
              <a:r>
                <a:rPr sz="2400" spc="-6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10" dirty="0">
                  <a:solidFill>
                    <a:srgbClr val="595959"/>
                  </a:solidFill>
                  <a:latin typeface="Calibri"/>
                  <a:cs typeface="Calibri"/>
                </a:rPr>
                <a:t>e</a:t>
              </a:r>
              <a:r>
                <a:rPr sz="2400" spc="-50" dirty="0">
                  <a:solidFill>
                    <a:srgbClr val="595959"/>
                  </a:solidFill>
                  <a:latin typeface="Calibri"/>
                  <a:cs typeface="Calibri"/>
                </a:rPr>
                <a:t>rr</a:t>
              </a:r>
              <a:r>
                <a:rPr sz="2400" spc="35" dirty="0">
                  <a:solidFill>
                    <a:srgbClr val="595959"/>
                  </a:solidFill>
                  <a:latin typeface="Calibri"/>
                  <a:cs typeface="Calibri"/>
                </a:rPr>
                <a:t>o</a:t>
              </a:r>
              <a:r>
                <a:rPr sz="2400" spc="-10" dirty="0">
                  <a:solidFill>
                    <a:srgbClr val="595959"/>
                  </a:solidFill>
                  <a:latin typeface="Calibri"/>
                  <a:cs typeface="Calibri"/>
                </a:rPr>
                <a:t>r</a:t>
              </a:r>
              <a:r>
                <a:rPr sz="2400" spc="2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30" dirty="0">
                  <a:solidFill>
                    <a:srgbClr val="595959"/>
                  </a:solidFill>
                  <a:latin typeface="Calibri"/>
                  <a:cs typeface="Calibri"/>
                </a:rPr>
                <a:t>(</a:t>
              </a:r>
              <a:r>
                <a:rPr sz="2400" spc="-20" dirty="0">
                  <a:solidFill>
                    <a:srgbClr val="595959"/>
                  </a:solidFill>
                  <a:latin typeface="Calibri"/>
                  <a:cs typeface="Calibri"/>
                </a:rPr>
                <a:t>%)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45" name="object 45">
              <a:extLst>
                <a:ext uri="{FF2B5EF4-FFF2-40B4-BE49-F238E27FC236}">
                  <a16:creationId xmlns:a16="http://schemas.microsoft.com/office/drawing/2014/main" id="{9E7FDD2E-7334-4550-A1FD-E0708CFA17DA}"/>
                </a:ext>
              </a:extLst>
            </p:cNvPr>
            <p:cNvSpPr/>
            <p:nvPr/>
          </p:nvSpPr>
          <p:spPr>
            <a:xfrm>
              <a:off x="8413750" y="4413250"/>
              <a:ext cx="1828800" cy="368300"/>
            </a:xfrm>
            <a:custGeom>
              <a:avLst/>
              <a:gdLst/>
              <a:ahLst/>
              <a:cxnLst/>
              <a:rect l="l" t="t" r="r" b="b"/>
              <a:pathLst>
                <a:path w="1828800" h="368300">
                  <a:moveTo>
                    <a:pt x="1799582" y="0"/>
                  </a:moveTo>
                  <a:lnTo>
                    <a:pt x="25505" y="233"/>
                  </a:lnTo>
                  <a:lnTo>
                    <a:pt x="12499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5"/>
                  </a:lnTo>
                  <a:lnTo>
                    <a:pt x="5252" y="355800"/>
                  </a:lnTo>
                  <a:lnTo>
                    <a:pt x="15496" y="364884"/>
                  </a:lnTo>
                  <a:lnTo>
                    <a:pt x="29218" y="368300"/>
                  </a:lnTo>
                  <a:lnTo>
                    <a:pt x="1803294" y="368066"/>
                  </a:lnTo>
                  <a:lnTo>
                    <a:pt x="1816299" y="363047"/>
                  </a:lnTo>
                  <a:lnTo>
                    <a:pt x="1825383" y="352804"/>
                  </a:lnTo>
                  <a:lnTo>
                    <a:pt x="1828800" y="339082"/>
                  </a:lnTo>
                  <a:lnTo>
                    <a:pt x="1828566" y="25505"/>
                  </a:lnTo>
                  <a:lnTo>
                    <a:pt x="1823547" y="12500"/>
                  </a:lnTo>
                  <a:lnTo>
                    <a:pt x="1813304" y="3416"/>
                  </a:lnTo>
                  <a:lnTo>
                    <a:pt x="17995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6">
              <a:extLst>
                <a:ext uri="{FF2B5EF4-FFF2-40B4-BE49-F238E27FC236}">
                  <a16:creationId xmlns:a16="http://schemas.microsoft.com/office/drawing/2014/main" id="{F425225D-126A-4677-9E11-8518DE178A94}"/>
                </a:ext>
              </a:extLst>
            </p:cNvPr>
            <p:cNvSpPr/>
            <p:nvPr/>
          </p:nvSpPr>
          <p:spPr>
            <a:xfrm>
              <a:off x="8413750" y="4413250"/>
              <a:ext cx="1828800" cy="368300"/>
            </a:xfrm>
            <a:custGeom>
              <a:avLst/>
              <a:gdLst/>
              <a:ahLst/>
              <a:cxnLst/>
              <a:rect l="l" t="t" r="r" b="b"/>
              <a:pathLst>
                <a:path w="1828800" h="368300">
                  <a:moveTo>
                    <a:pt x="0" y="29217"/>
                  </a:moveTo>
                  <a:lnTo>
                    <a:pt x="3416" y="15496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799582" y="0"/>
                  </a:lnTo>
                  <a:lnTo>
                    <a:pt x="1813304" y="3416"/>
                  </a:lnTo>
                  <a:lnTo>
                    <a:pt x="1823547" y="12500"/>
                  </a:lnTo>
                  <a:lnTo>
                    <a:pt x="1828566" y="25505"/>
                  </a:lnTo>
                  <a:lnTo>
                    <a:pt x="1828800" y="339082"/>
                  </a:lnTo>
                  <a:lnTo>
                    <a:pt x="1825383" y="352803"/>
                  </a:lnTo>
                  <a:lnTo>
                    <a:pt x="1816300" y="363047"/>
                  </a:lnTo>
                  <a:lnTo>
                    <a:pt x="1803294" y="368066"/>
                  </a:lnTo>
                  <a:lnTo>
                    <a:pt x="29218" y="368300"/>
                  </a:lnTo>
                  <a:lnTo>
                    <a:pt x="15496" y="364883"/>
                  </a:lnTo>
                  <a:lnTo>
                    <a:pt x="5252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47">
              <a:extLst>
                <a:ext uri="{FF2B5EF4-FFF2-40B4-BE49-F238E27FC236}">
                  <a16:creationId xmlns:a16="http://schemas.microsoft.com/office/drawing/2014/main" id="{005572B3-E170-4CBB-9992-0EE6B9BD2ADF}"/>
                </a:ext>
              </a:extLst>
            </p:cNvPr>
            <p:cNvSpPr txBox="1"/>
            <p:nvPr/>
          </p:nvSpPr>
          <p:spPr>
            <a:xfrm>
              <a:off x="8953124" y="4443812"/>
              <a:ext cx="72199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5" dirty="0">
                  <a:latin typeface="Calibri"/>
                  <a:cs typeface="Calibri"/>
                </a:rPr>
                <a:t>s</a:t>
              </a:r>
              <a:r>
                <a:rPr sz="1800" spc="-50" dirty="0">
                  <a:latin typeface="Calibri"/>
                  <a:cs typeface="Calibri"/>
                </a:rPr>
                <a:t>h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15" dirty="0">
                  <a:latin typeface="Calibri"/>
                  <a:cs typeface="Calibri"/>
                </a:rPr>
                <a:t>ll</a:t>
              </a:r>
              <a:r>
                <a:rPr sz="1800" spc="-50" dirty="0">
                  <a:latin typeface="Calibri"/>
                  <a:cs typeface="Calibri"/>
                </a:rPr>
                <a:t>o</a:t>
              </a:r>
              <a:r>
                <a:rPr sz="1800" spc="-15" dirty="0">
                  <a:latin typeface="Calibri"/>
                  <a:cs typeface="Calibri"/>
                </a:rPr>
                <a:t>w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8" name="object 48">
              <a:extLst>
                <a:ext uri="{FF2B5EF4-FFF2-40B4-BE49-F238E27FC236}">
                  <a16:creationId xmlns:a16="http://schemas.microsoft.com/office/drawing/2014/main" id="{A3D0B901-74F5-4C4E-B9A6-F15985833AA0}"/>
                </a:ext>
              </a:extLst>
            </p:cNvPr>
            <p:cNvSpPr/>
            <p:nvPr/>
          </p:nvSpPr>
          <p:spPr>
            <a:xfrm>
              <a:off x="6838950" y="44132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1113782" y="0"/>
                  </a:moveTo>
                  <a:lnTo>
                    <a:pt x="25505" y="233"/>
                  </a:lnTo>
                  <a:lnTo>
                    <a:pt x="12500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4"/>
                  </a:lnTo>
                  <a:lnTo>
                    <a:pt x="5252" y="355799"/>
                  </a:lnTo>
                  <a:lnTo>
                    <a:pt x="15495" y="364883"/>
                  </a:lnTo>
                  <a:lnTo>
                    <a:pt x="29217" y="368300"/>
                  </a:lnTo>
                  <a:lnTo>
                    <a:pt x="1117494" y="368066"/>
                  </a:lnTo>
                  <a:lnTo>
                    <a:pt x="1130499" y="363047"/>
                  </a:lnTo>
                  <a:lnTo>
                    <a:pt x="1139583" y="352804"/>
                  </a:lnTo>
                  <a:lnTo>
                    <a:pt x="1143000" y="339082"/>
                  </a:lnTo>
                  <a:lnTo>
                    <a:pt x="1142766" y="25505"/>
                  </a:lnTo>
                  <a:lnTo>
                    <a:pt x="1137747" y="12500"/>
                  </a:lnTo>
                  <a:lnTo>
                    <a:pt x="1127504" y="3416"/>
                  </a:lnTo>
                  <a:lnTo>
                    <a:pt x="11137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9">
              <a:extLst>
                <a:ext uri="{FF2B5EF4-FFF2-40B4-BE49-F238E27FC236}">
                  <a16:creationId xmlns:a16="http://schemas.microsoft.com/office/drawing/2014/main" id="{4671804D-9450-4647-A996-B9D905808C10}"/>
                </a:ext>
              </a:extLst>
            </p:cNvPr>
            <p:cNvSpPr/>
            <p:nvPr/>
          </p:nvSpPr>
          <p:spPr>
            <a:xfrm>
              <a:off x="6838950" y="44132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0" y="29217"/>
                  </a:moveTo>
                  <a:lnTo>
                    <a:pt x="3416" y="15495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113782" y="0"/>
                  </a:lnTo>
                  <a:lnTo>
                    <a:pt x="1127504" y="3416"/>
                  </a:lnTo>
                  <a:lnTo>
                    <a:pt x="1137747" y="12500"/>
                  </a:lnTo>
                  <a:lnTo>
                    <a:pt x="1142766" y="25505"/>
                  </a:lnTo>
                  <a:lnTo>
                    <a:pt x="1143000" y="339082"/>
                  </a:lnTo>
                  <a:lnTo>
                    <a:pt x="1139583" y="352804"/>
                  </a:lnTo>
                  <a:lnTo>
                    <a:pt x="1130499" y="363047"/>
                  </a:lnTo>
                  <a:lnTo>
                    <a:pt x="1117494" y="368066"/>
                  </a:lnTo>
                  <a:lnTo>
                    <a:pt x="29217" y="368300"/>
                  </a:lnTo>
                  <a:lnTo>
                    <a:pt x="15495" y="364883"/>
                  </a:lnTo>
                  <a:lnTo>
                    <a:pt x="5252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50">
              <a:extLst>
                <a:ext uri="{FF2B5EF4-FFF2-40B4-BE49-F238E27FC236}">
                  <a16:creationId xmlns:a16="http://schemas.microsoft.com/office/drawing/2014/main" id="{48FD2A43-DDF7-4C7E-9454-2CBFE89E4614}"/>
                </a:ext>
              </a:extLst>
            </p:cNvPr>
            <p:cNvSpPr txBox="1"/>
            <p:nvPr/>
          </p:nvSpPr>
          <p:spPr>
            <a:xfrm>
              <a:off x="7034608" y="4443812"/>
              <a:ext cx="7372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10" dirty="0">
                  <a:latin typeface="Calibri"/>
                  <a:cs typeface="Calibri"/>
                </a:rPr>
                <a:t>8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51" name="object 51">
              <a:extLst>
                <a:ext uri="{FF2B5EF4-FFF2-40B4-BE49-F238E27FC236}">
                  <a16:creationId xmlns:a16="http://schemas.microsoft.com/office/drawing/2014/main" id="{743CEC38-3BCF-48FF-BBD6-79B749E52737}"/>
                </a:ext>
              </a:extLst>
            </p:cNvPr>
            <p:cNvSpPr/>
            <p:nvPr/>
          </p:nvSpPr>
          <p:spPr>
            <a:xfrm>
              <a:off x="4311650" y="34734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1113782" y="0"/>
                  </a:moveTo>
                  <a:lnTo>
                    <a:pt x="25505" y="233"/>
                  </a:lnTo>
                  <a:lnTo>
                    <a:pt x="12500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4"/>
                  </a:lnTo>
                  <a:lnTo>
                    <a:pt x="5252" y="355799"/>
                  </a:lnTo>
                  <a:lnTo>
                    <a:pt x="15495" y="364883"/>
                  </a:lnTo>
                  <a:lnTo>
                    <a:pt x="29217" y="368300"/>
                  </a:lnTo>
                  <a:lnTo>
                    <a:pt x="1117494" y="368066"/>
                  </a:lnTo>
                  <a:lnTo>
                    <a:pt x="1130499" y="363047"/>
                  </a:lnTo>
                  <a:lnTo>
                    <a:pt x="1139583" y="352804"/>
                  </a:lnTo>
                  <a:lnTo>
                    <a:pt x="1143000" y="339082"/>
                  </a:lnTo>
                  <a:lnTo>
                    <a:pt x="1142766" y="25505"/>
                  </a:lnTo>
                  <a:lnTo>
                    <a:pt x="1137747" y="12500"/>
                  </a:lnTo>
                  <a:lnTo>
                    <a:pt x="1127504" y="3416"/>
                  </a:lnTo>
                  <a:lnTo>
                    <a:pt x="11137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52">
              <a:extLst>
                <a:ext uri="{FF2B5EF4-FFF2-40B4-BE49-F238E27FC236}">
                  <a16:creationId xmlns:a16="http://schemas.microsoft.com/office/drawing/2014/main" id="{39067A65-AA5F-47A3-8935-A210D737D2A1}"/>
                </a:ext>
              </a:extLst>
            </p:cNvPr>
            <p:cNvSpPr/>
            <p:nvPr/>
          </p:nvSpPr>
          <p:spPr>
            <a:xfrm>
              <a:off x="4311650" y="34734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0" y="29217"/>
                  </a:moveTo>
                  <a:lnTo>
                    <a:pt x="3416" y="15495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113782" y="0"/>
                  </a:lnTo>
                  <a:lnTo>
                    <a:pt x="1127504" y="3416"/>
                  </a:lnTo>
                  <a:lnTo>
                    <a:pt x="1137747" y="12500"/>
                  </a:lnTo>
                  <a:lnTo>
                    <a:pt x="1142766" y="25505"/>
                  </a:lnTo>
                  <a:lnTo>
                    <a:pt x="1143000" y="339082"/>
                  </a:lnTo>
                  <a:lnTo>
                    <a:pt x="1139583" y="352804"/>
                  </a:lnTo>
                  <a:lnTo>
                    <a:pt x="1130499" y="363047"/>
                  </a:lnTo>
                  <a:lnTo>
                    <a:pt x="1117494" y="368066"/>
                  </a:lnTo>
                  <a:lnTo>
                    <a:pt x="29217" y="368300"/>
                  </a:lnTo>
                  <a:lnTo>
                    <a:pt x="15495" y="364883"/>
                  </a:lnTo>
                  <a:lnTo>
                    <a:pt x="5251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3" name="object 53">
              <a:extLst>
                <a:ext uri="{FF2B5EF4-FFF2-40B4-BE49-F238E27FC236}">
                  <a16:creationId xmlns:a16="http://schemas.microsoft.com/office/drawing/2014/main" id="{48F86F13-A588-4FDD-9636-86F566C22E91}"/>
                </a:ext>
              </a:extLst>
            </p:cNvPr>
            <p:cNvSpPr/>
            <p:nvPr/>
          </p:nvSpPr>
          <p:spPr>
            <a:xfrm>
              <a:off x="3028950" y="34734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1113782" y="0"/>
                  </a:moveTo>
                  <a:lnTo>
                    <a:pt x="25505" y="233"/>
                  </a:lnTo>
                  <a:lnTo>
                    <a:pt x="12500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4"/>
                  </a:lnTo>
                  <a:lnTo>
                    <a:pt x="5252" y="355799"/>
                  </a:lnTo>
                  <a:lnTo>
                    <a:pt x="15495" y="364883"/>
                  </a:lnTo>
                  <a:lnTo>
                    <a:pt x="29217" y="368300"/>
                  </a:lnTo>
                  <a:lnTo>
                    <a:pt x="1117494" y="368066"/>
                  </a:lnTo>
                  <a:lnTo>
                    <a:pt x="1130499" y="363047"/>
                  </a:lnTo>
                  <a:lnTo>
                    <a:pt x="1139583" y="352804"/>
                  </a:lnTo>
                  <a:lnTo>
                    <a:pt x="1143000" y="339082"/>
                  </a:lnTo>
                  <a:lnTo>
                    <a:pt x="1142766" y="25505"/>
                  </a:lnTo>
                  <a:lnTo>
                    <a:pt x="1137747" y="12500"/>
                  </a:lnTo>
                  <a:lnTo>
                    <a:pt x="1127504" y="3416"/>
                  </a:lnTo>
                  <a:lnTo>
                    <a:pt x="11137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4" name="object 54">
              <a:extLst>
                <a:ext uri="{FF2B5EF4-FFF2-40B4-BE49-F238E27FC236}">
                  <a16:creationId xmlns:a16="http://schemas.microsoft.com/office/drawing/2014/main" id="{EB1CC4C0-1A55-40CA-9664-C8FA1B257F6C}"/>
                </a:ext>
              </a:extLst>
            </p:cNvPr>
            <p:cNvSpPr/>
            <p:nvPr/>
          </p:nvSpPr>
          <p:spPr>
            <a:xfrm>
              <a:off x="3028950" y="34734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0" y="29217"/>
                  </a:moveTo>
                  <a:lnTo>
                    <a:pt x="3416" y="15495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113782" y="0"/>
                  </a:lnTo>
                  <a:lnTo>
                    <a:pt x="1127504" y="3416"/>
                  </a:lnTo>
                  <a:lnTo>
                    <a:pt x="1137747" y="12500"/>
                  </a:lnTo>
                  <a:lnTo>
                    <a:pt x="1142766" y="25505"/>
                  </a:lnTo>
                  <a:lnTo>
                    <a:pt x="1143000" y="339082"/>
                  </a:lnTo>
                  <a:lnTo>
                    <a:pt x="1139583" y="352804"/>
                  </a:lnTo>
                  <a:lnTo>
                    <a:pt x="1130499" y="363047"/>
                  </a:lnTo>
                  <a:lnTo>
                    <a:pt x="1117494" y="368066"/>
                  </a:lnTo>
                  <a:lnTo>
                    <a:pt x="29217" y="368300"/>
                  </a:lnTo>
                  <a:lnTo>
                    <a:pt x="15495" y="364883"/>
                  </a:lnTo>
                  <a:lnTo>
                    <a:pt x="5252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5">
              <a:extLst>
                <a:ext uri="{FF2B5EF4-FFF2-40B4-BE49-F238E27FC236}">
                  <a16:creationId xmlns:a16="http://schemas.microsoft.com/office/drawing/2014/main" id="{B735F9E6-87A5-4703-B517-7BE3102348A9}"/>
                </a:ext>
              </a:extLst>
            </p:cNvPr>
            <p:cNvSpPr/>
            <p:nvPr/>
          </p:nvSpPr>
          <p:spPr>
            <a:xfrm>
              <a:off x="1581150" y="1416050"/>
              <a:ext cx="1524000" cy="457200"/>
            </a:xfrm>
            <a:custGeom>
              <a:avLst/>
              <a:gdLst/>
              <a:ahLst/>
              <a:cxnLst/>
              <a:rect l="l" t="t" r="r" b="b"/>
              <a:pathLst>
                <a:path w="1524000" h="457200">
                  <a:moveTo>
                    <a:pt x="0" y="36269"/>
                  </a:moveTo>
                  <a:lnTo>
                    <a:pt x="21777" y="3011"/>
                  </a:lnTo>
                  <a:lnTo>
                    <a:pt x="1487730" y="0"/>
                  </a:lnTo>
                  <a:lnTo>
                    <a:pt x="1501722" y="2797"/>
                  </a:lnTo>
                  <a:lnTo>
                    <a:pt x="1513186" y="10434"/>
                  </a:lnTo>
                  <a:lnTo>
                    <a:pt x="1520988" y="21777"/>
                  </a:lnTo>
                  <a:lnTo>
                    <a:pt x="1523995" y="35692"/>
                  </a:lnTo>
                  <a:lnTo>
                    <a:pt x="1524000" y="420930"/>
                  </a:lnTo>
                  <a:lnTo>
                    <a:pt x="1521202" y="434922"/>
                  </a:lnTo>
                  <a:lnTo>
                    <a:pt x="1513565" y="446386"/>
                  </a:lnTo>
                  <a:lnTo>
                    <a:pt x="1502222" y="454188"/>
                  </a:lnTo>
                  <a:lnTo>
                    <a:pt x="1488307" y="457195"/>
                  </a:lnTo>
                  <a:lnTo>
                    <a:pt x="36269" y="457200"/>
                  </a:lnTo>
                  <a:lnTo>
                    <a:pt x="22277" y="454402"/>
                  </a:lnTo>
                  <a:lnTo>
                    <a:pt x="10813" y="446765"/>
                  </a:lnTo>
                  <a:lnTo>
                    <a:pt x="3011" y="435422"/>
                  </a:lnTo>
                  <a:lnTo>
                    <a:pt x="4" y="421507"/>
                  </a:lnTo>
                  <a:lnTo>
                    <a:pt x="0" y="36269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6">
              <a:extLst>
                <a:ext uri="{FF2B5EF4-FFF2-40B4-BE49-F238E27FC236}">
                  <a16:creationId xmlns:a16="http://schemas.microsoft.com/office/drawing/2014/main" id="{3F82B100-D000-4F4D-9E5B-2FC1413342FA}"/>
                </a:ext>
              </a:extLst>
            </p:cNvPr>
            <p:cNvSpPr txBox="1"/>
            <p:nvPr/>
          </p:nvSpPr>
          <p:spPr>
            <a:xfrm>
              <a:off x="1673354" y="1238661"/>
              <a:ext cx="7239000" cy="5715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12700" algn="r">
                <a:lnSpc>
                  <a:spcPts val="208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25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8</a:t>
              </a:r>
              <a:endParaRPr sz="1800" dirty="0">
                <a:latin typeface="Calibri"/>
                <a:cs typeface="Calibri"/>
              </a:endParaRPr>
            </a:p>
            <a:p>
              <a:pPr marL="12700">
                <a:lnSpc>
                  <a:spcPts val="2270"/>
                </a:lnSpc>
              </a:pPr>
              <a:r>
                <a:rPr sz="2400" b="1" spc="-35" dirty="0">
                  <a:solidFill>
                    <a:srgbClr val="C00000"/>
                  </a:solidFill>
                  <a:latin typeface="Calibri"/>
                  <a:cs typeface="Calibri"/>
                </a:rPr>
                <a:t>15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2</a:t>
              </a:r>
              <a:r>
                <a:rPr sz="2400" b="1" spc="4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b="1" spc="0" dirty="0">
                  <a:solidFill>
                    <a:srgbClr val="C00000"/>
                  </a:solidFill>
                  <a:latin typeface="Calibri"/>
                  <a:cs typeface="Calibri"/>
                </a:rPr>
                <a:t>la</a:t>
              </a:r>
              <a:r>
                <a:rPr sz="2400" b="1" spc="-55" dirty="0">
                  <a:solidFill>
                    <a:srgbClr val="C00000"/>
                  </a:solidFill>
                  <a:latin typeface="Calibri"/>
                  <a:cs typeface="Calibri"/>
                </a:rPr>
                <a:t>y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45" dirty="0">
                  <a:solidFill>
                    <a:srgbClr val="C00000"/>
                  </a:solidFill>
                  <a:latin typeface="Calibri"/>
                  <a:cs typeface="Calibri"/>
                </a:rPr>
                <a:t>r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s</a:t>
              </a:r>
              <a:endParaRPr sz="2400" dirty="0">
                <a:latin typeface="Calibri"/>
                <a:cs typeface="Calibri"/>
              </a:endParaRPr>
            </a:p>
          </p:txBody>
        </p:sp>
        <p:sp>
          <p:nvSpPr>
            <p:cNvPr id="57" name="object 57">
              <a:extLst>
                <a:ext uri="{FF2B5EF4-FFF2-40B4-BE49-F238E27FC236}">
                  <a16:creationId xmlns:a16="http://schemas.microsoft.com/office/drawing/2014/main" id="{28DAD30F-ED71-4853-8F9F-5F950AAEAE64}"/>
                </a:ext>
              </a:extLst>
            </p:cNvPr>
            <p:cNvSpPr txBox="1"/>
            <p:nvPr/>
          </p:nvSpPr>
          <p:spPr>
            <a:xfrm>
              <a:off x="9749339" y="903447"/>
              <a:ext cx="43370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28</a:t>
              </a:r>
              <a:r>
                <a:rPr sz="1800" b="1" spc="15" dirty="0">
                  <a:solidFill>
                    <a:srgbClr val="404040"/>
                  </a:solidFill>
                  <a:latin typeface="Calibri"/>
                  <a:cs typeface="Calibri"/>
                </a:rPr>
                <a:t>.</a:t>
              </a:r>
              <a:r>
                <a:rPr sz="1800" b="1" spc="-10" dirty="0">
                  <a:solidFill>
                    <a:srgbClr val="404040"/>
                  </a:solidFill>
                  <a:latin typeface="Calibri"/>
                  <a:cs typeface="Calibri"/>
                </a:rPr>
                <a:t>2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58" name="object 58">
              <a:extLst>
                <a:ext uri="{FF2B5EF4-FFF2-40B4-BE49-F238E27FC236}">
                  <a16:creationId xmlns:a16="http://schemas.microsoft.com/office/drawing/2014/main" id="{F33C1D10-9286-4E45-884A-D683FBF32633}"/>
                </a:ext>
              </a:extLst>
            </p:cNvPr>
            <p:cNvSpPr txBox="1"/>
            <p:nvPr/>
          </p:nvSpPr>
          <p:spPr>
            <a:xfrm>
              <a:off x="4446911" y="3497377"/>
              <a:ext cx="8515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9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 dirty="0">
                <a:latin typeface="Calibri"/>
                <a:cs typeface="Calibri"/>
              </a:endParaRPr>
            </a:p>
          </p:txBody>
        </p:sp>
        <p:sp>
          <p:nvSpPr>
            <p:cNvPr id="59" name="object 59">
              <a:extLst>
                <a:ext uri="{FF2B5EF4-FFF2-40B4-BE49-F238E27FC236}">
                  <a16:creationId xmlns:a16="http://schemas.microsoft.com/office/drawing/2014/main" id="{AACF5774-0C02-41F4-8570-6A43D46C6DB4}"/>
                </a:ext>
              </a:extLst>
            </p:cNvPr>
            <p:cNvSpPr txBox="1"/>
            <p:nvPr/>
          </p:nvSpPr>
          <p:spPr>
            <a:xfrm>
              <a:off x="3162713" y="3497377"/>
              <a:ext cx="8515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2</a:t>
              </a:r>
              <a:r>
                <a:rPr sz="1800" spc="-10" dirty="0">
                  <a:latin typeface="Calibri"/>
                  <a:cs typeface="Calibri"/>
                </a:rPr>
                <a:t>2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60" name="object 60">
              <a:extLst>
                <a:ext uri="{FF2B5EF4-FFF2-40B4-BE49-F238E27FC236}">
                  <a16:creationId xmlns:a16="http://schemas.microsoft.com/office/drawing/2014/main" id="{861F10E8-2CF1-4D91-BAAC-28087D3E4D28}"/>
                </a:ext>
              </a:extLst>
            </p:cNvPr>
            <p:cNvSpPr/>
            <p:nvPr/>
          </p:nvSpPr>
          <p:spPr>
            <a:xfrm>
              <a:off x="5581650" y="44132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1113782" y="0"/>
                  </a:moveTo>
                  <a:lnTo>
                    <a:pt x="25505" y="233"/>
                  </a:lnTo>
                  <a:lnTo>
                    <a:pt x="12500" y="5252"/>
                  </a:lnTo>
                  <a:lnTo>
                    <a:pt x="3416" y="15495"/>
                  </a:lnTo>
                  <a:lnTo>
                    <a:pt x="0" y="29217"/>
                  </a:lnTo>
                  <a:lnTo>
                    <a:pt x="233" y="342794"/>
                  </a:lnTo>
                  <a:lnTo>
                    <a:pt x="5252" y="355799"/>
                  </a:lnTo>
                  <a:lnTo>
                    <a:pt x="15495" y="364883"/>
                  </a:lnTo>
                  <a:lnTo>
                    <a:pt x="29217" y="368300"/>
                  </a:lnTo>
                  <a:lnTo>
                    <a:pt x="1117494" y="368066"/>
                  </a:lnTo>
                  <a:lnTo>
                    <a:pt x="1130499" y="363047"/>
                  </a:lnTo>
                  <a:lnTo>
                    <a:pt x="1139583" y="352804"/>
                  </a:lnTo>
                  <a:lnTo>
                    <a:pt x="1143000" y="339082"/>
                  </a:lnTo>
                  <a:lnTo>
                    <a:pt x="1142766" y="25505"/>
                  </a:lnTo>
                  <a:lnTo>
                    <a:pt x="1137747" y="12500"/>
                  </a:lnTo>
                  <a:lnTo>
                    <a:pt x="1127504" y="3416"/>
                  </a:lnTo>
                  <a:lnTo>
                    <a:pt x="111378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1" name="object 61">
              <a:extLst>
                <a:ext uri="{FF2B5EF4-FFF2-40B4-BE49-F238E27FC236}">
                  <a16:creationId xmlns:a16="http://schemas.microsoft.com/office/drawing/2014/main" id="{8DBCF237-43A8-4955-B4D9-B470240637ED}"/>
                </a:ext>
              </a:extLst>
            </p:cNvPr>
            <p:cNvSpPr/>
            <p:nvPr/>
          </p:nvSpPr>
          <p:spPr>
            <a:xfrm>
              <a:off x="5581650" y="4413250"/>
              <a:ext cx="1143000" cy="368300"/>
            </a:xfrm>
            <a:custGeom>
              <a:avLst/>
              <a:gdLst/>
              <a:ahLst/>
              <a:cxnLst/>
              <a:rect l="l" t="t" r="r" b="b"/>
              <a:pathLst>
                <a:path w="1143000" h="368300">
                  <a:moveTo>
                    <a:pt x="0" y="29217"/>
                  </a:moveTo>
                  <a:lnTo>
                    <a:pt x="3416" y="15495"/>
                  </a:lnTo>
                  <a:lnTo>
                    <a:pt x="12500" y="5252"/>
                  </a:lnTo>
                  <a:lnTo>
                    <a:pt x="25505" y="233"/>
                  </a:lnTo>
                  <a:lnTo>
                    <a:pt x="1113782" y="0"/>
                  </a:lnTo>
                  <a:lnTo>
                    <a:pt x="1127504" y="3416"/>
                  </a:lnTo>
                  <a:lnTo>
                    <a:pt x="1137747" y="12500"/>
                  </a:lnTo>
                  <a:lnTo>
                    <a:pt x="1142766" y="25505"/>
                  </a:lnTo>
                  <a:lnTo>
                    <a:pt x="1143000" y="339082"/>
                  </a:lnTo>
                  <a:lnTo>
                    <a:pt x="1139583" y="352804"/>
                  </a:lnTo>
                  <a:lnTo>
                    <a:pt x="1130499" y="363047"/>
                  </a:lnTo>
                  <a:lnTo>
                    <a:pt x="1117494" y="368066"/>
                  </a:lnTo>
                  <a:lnTo>
                    <a:pt x="29217" y="368300"/>
                  </a:lnTo>
                  <a:lnTo>
                    <a:pt x="15495" y="364883"/>
                  </a:lnTo>
                  <a:lnTo>
                    <a:pt x="5251" y="355799"/>
                  </a:lnTo>
                  <a:lnTo>
                    <a:pt x="233" y="342794"/>
                  </a:lnTo>
                  <a:lnTo>
                    <a:pt x="0" y="29217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62">
              <a:extLst>
                <a:ext uri="{FF2B5EF4-FFF2-40B4-BE49-F238E27FC236}">
                  <a16:creationId xmlns:a16="http://schemas.microsoft.com/office/drawing/2014/main" id="{43A310C0-908E-4B0C-A90D-15EF4F799682}"/>
                </a:ext>
              </a:extLst>
            </p:cNvPr>
            <p:cNvSpPr txBox="1"/>
            <p:nvPr/>
          </p:nvSpPr>
          <p:spPr>
            <a:xfrm>
              <a:off x="5770715" y="4443812"/>
              <a:ext cx="7372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10" dirty="0">
                  <a:latin typeface="Calibri"/>
                  <a:cs typeface="Calibri"/>
                </a:rPr>
                <a:t>8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D5D0A49D-FD24-4718-A34F-7BA991847499}"/>
              </a:ext>
            </a:extLst>
          </p:cNvPr>
          <p:cNvSpPr txBox="1"/>
          <p:nvPr/>
        </p:nvSpPr>
        <p:spPr>
          <a:xfrm>
            <a:off x="270589" y="223932"/>
            <a:ext cx="251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深度革命</a:t>
            </a:r>
          </a:p>
        </p:txBody>
      </p:sp>
      <p:sp>
        <p:nvSpPr>
          <p:cNvPr id="64" name="object 63">
            <a:extLst>
              <a:ext uri="{FF2B5EF4-FFF2-40B4-BE49-F238E27FC236}">
                <a16:creationId xmlns:a16="http://schemas.microsoft.com/office/drawing/2014/main" id="{7910B445-3E97-4EE0-9FF9-C142BC584992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65" name="图片 64">
            <a:extLst>
              <a:ext uri="{FF2B5EF4-FFF2-40B4-BE49-F238E27FC236}">
                <a16:creationId xmlns:a16="http://schemas.microsoft.com/office/drawing/2014/main" id="{A886CE04-B1B4-4B05-ACD4-54BB2EEB9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388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53FE4F7-97F6-4621-8D8F-DB67F55FBC49}"/>
              </a:ext>
            </a:extLst>
          </p:cNvPr>
          <p:cNvGrpSpPr/>
          <p:nvPr/>
        </p:nvGrpSpPr>
        <p:grpSpPr>
          <a:xfrm>
            <a:off x="1690579" y="793856"/>
            <a:ext cx="8864600" cy="5725904"/>
            <a:chOff x="1162050" y="463550"/>
            <a:chExt cx="8864600" cy="5725904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B0C2C52D-885F-4ACD-8224-3B9E914F4A7E}"/>
                </a:ext>
              </a:extLst>
            </p:cNvPr>
            <p:cNvSpPr/>
            <p:nvPr/>
          </p:nvSpPr>
          <p:spPr>
            <a:xfrm>
              <a:off x="2901950" y="3740150"/>
              <a:ext cx="495300" cy="1098550"/>
            </a:xfrm>
            <a:custGeom>
              <a:avLst/>
              <a:gdLst/>
              <a:ahLst/>
              <a:cxnLst/>
              <a:rect l="l" t="t" r="r" b="b"/>
              <a:pathLst>
                <a:path w="495300" h="1098550">
                  <a:moveTo>
                    <a:pt x="0" y="0"/>
                  </a:moveTo>
                  <a:lnTo>
                    <a:pt x="495300" y="0"/>
                  </a:lnTo>
                  <a:lnTo>
                    <a:pt x="495300" y="1098550"/>
                  </a:lnTo>
                  <a:lnTo>
                    <a:pt x="0" y="10985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B568376C-82E4-4692-ACA5-1666A2644752}"/>
                </a:ext>
              </a:extLst>
            </p:cNvPr>
            <p:cNvSpPr/>
            <p:nvPr/>
          </p:nvSpPr>
          <p:spPr>
            <a:xfrm>
              <a:off x="2901950" y="3740150"/>
              <a:ext cx="495300" cy="1098549"/>
            </a:xfrm>
            <a:custGeom>
              <a:avLst/>
              <a:gdLst/>
              <a:ahLst/>
              <a:cxnLst/>
              <a:rect l="l" t="t" r="r" b="b"/>
              <a:pathLst>
                <a:path w="495300" h="1098549">
                  <a:moveTo>
                    <a:pt x="0" y="0"/>
                  </a:moveTo>
                  <a:lnTo>
                    <a:pt x="495300" y="0"/>
                  </a:lnTo>
                  <a:lnTo>
                    <a:pt x="495300" y="1098549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432A36A7-CE94-448D-99F9-473D4885E46F}"/>
                </a:ext>
              </a:extLst>
            </p:cNvPr>
            <p:cNvSpPr/>
            <p:nvPr/>
          </p:nvSpPr>
          <p:spPr>
            <a:xfrm>
              <a:off x="2901950" y="3740150"/>
              <a:ext cx="0" cy="1098549"/>
            </a:xfrm>
            <a:custGeom>
              <a:avLst/>
              <a:gdLst/>
              <a:ahLst/>
              <a:cxnLst/>
              <a:rect l="l" t="t" r="r" b="b"/>
              <a:pathLst>
                <a:path h="1098549">
                  <a:moveTo>
                    <a:pt x="0" y="1098549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9CF6443E-2D5B-4C7C-A701-C165B468F696}"/>
                </a:ext>
              </a:extLst>
            </p:cNvPr>
            <p:cNvSpPr/>
            <p:nvPr/>
          </p:nvSpPr>
          <p:spPr>
            <a:xfrm>
              <a:off x="8794750" y="2063750"/>
              <a:ext cx="495300" cy="2774950"/>
            </a:xfrm>
            <a:custGeom>
              <a:avLst/>
              <a:gdLst/>
              <a:ahLst/>
              <a:cxnLst/>
              <a:rect l="l" t="t" r="r" b="b"/>
              <a:pathLst>
                <a:path w="495300" h="2774950">
                  <a:moveTo>
                    <a:pt x="0" y="0"/>
                  </a:moveTo>
                  <a:lnTo>
                    <a:pt x="495300" y="0"/>
                  </a:lnTo>
                  <a:lnTo>
                    <a:pt x="495300" y="2774950"/>
                  </a:lnTo>
                  <a:lnTo>
                    <a:pt x="0" y="27749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0E52909E-AF60-4CAC-9360-08B069AAD485}"/>
                </a:ext>
              </a:extLst>
            </p:cNvPr>
            <p:cNvSpPr/>
            <p:nvPr/>
          </p:nvSpPr>
          <p:spPr>
            <a:xfrm>
              <a:off x="8794750" y="2063750"/>
              <a:ext cx="495300" cy="2774949"/>
            </a:xfrm>
            <a:custGeom>
              <a:avLst/>
              <a:gdLst/>
              <a:ahLst/>
              <a:cxnLst/>
              <a:rect l="l" t="t" r="r" b="b"/>
              <a:pathLst>
                <a:path w="495300" h="2774949">
                  <a:moveTo>
                    <a:pt x="0" y="0"/>
                  </a:moveTo>
                  <a:lnTo>
                    <a:pt x="495300" y="0"/>
                  </a:lnTo>
                  <a:lnTo>
                    <a:pt x="495300" y="2774949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679307B2-2CE2-40D6-B6AB-99681D1698C5}"/>
                </a:ext>
              </a:extLst>
            </p:cNvPr>
            <p:cNvSpPr/>
            <p:nvPr/>
          </p:nvSpPr>
          <p:spPr>
            <a:xfrm>
              <a:off x="8794750" y="2063750"/>
              <a:ext cx="0" cy="2774949"/>
            </a:xfrm>
            <a:custGeom>
              <a:avLst/>
              <a:gdLst/>
              <a:ahLst/>
              <a:cxnLst/>
              <a:rect l="l" t="t" r="r" b="b"/>
              <a:pathLst>
                <a:path h="2774949">
                  <a:moveTo>
                    <a:pt x="0" y="2774949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9">
              <a:extLst>
                <a:ext uri="{FF2B5EF4-FFF2-40B4-BE49-F238E27FC236}">
                  <a16:creationId xmlns:a16="http://schemas.microsoft.com/office/drawing/2014/main" id="{B571AA1D-A4F2-4754-8793-626960146334}"/>
                </a:ext>
              </a:extLst>
            </p:cNvPr>
            <p:cNvSpPr/>
            <p:nvPr/>
          </p:nvSpPr>
          <p:spPr>
            <a:xfrm>
              <a:off x="4870450" y="2965450"/>
              <a:ext cx="495300" cy="1873250"/>
            </a:xfrm>
            <a:custGeom>
              <a:avLst/>
              <a:gdLst/>
              <a:ahLst/>
              <a:cxnLst/>
              <a:rect l="l" t="t" r="r" b="b"/>
              <a:pathLst>
                <a:path w="495300" h="1873250">
                  <a:moveTo>
                    <a:pt x="495300" y="0"/>
                  </a:moveTo>
                  <a:lnTo>
                    <a:pt x="0" y="0"/>
                  </a:lnTo>
                  <a:lnTo>
                    <a:pt x="0" y="1873250"/>
                  </a:lnTo>
                  <a:lnTo>
                    <a:pt x="495300" y="1873250"/>
                  </a:lnTo>
                  <a:lnTo>
                    <a:pt x="4953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EC103CDA-02C9-4348-912D-F75F2CE72FC8}"/>
                </a:ext>
              </a:extLst>
            </p:cNvPr>
            <p:cNvSpPr/>
            <p:nvPr/>
          </p:nvSpPr>
          <p:spPr>
            <a:xfrm>
              <a:off x="6826250" y="2711450"/>
              <a:ext cx="495300" cy="2127250"/>
            </a:xfrm>
            <a:custGeom>
              <a:avLst/>
              <a:gdLst/>
              <a:ahLst/>
              <a:cxnLst/>
              <a:rect l="l" t="t" r="r" b="b"/>
              <a:pathLst>
                <a:path w="495300" h="2127250">
                  <a:moveTo>
                    <a:pt x="495300" y="0"/>
                  </a:moveTo>
                  <a:lnTo>
                    <a:pt x="0" y="0"/>
                  </a:lnTo>
                  <a:lnTo>
                    <a:pt x="0" y="2127250"/>
                  </a:lnTo>
                  <a:lnTo>
                    <a:pt x="495300" y="2127250"/>
                  </a:lnTo>
                  <a:lnTo>
                    <a:pt x="495300" y="0"/>
                  </a:lnTo>
                  <a:close/>
                </a:path>
              </a:pathLst>
            </a:custGeom>
            <a:solidFill>
              <a:srgbClr val="5B9BD5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11">
              <a:extLst>
                <a:ext uri="{FF2B5EF4-FFF2-40B4-BE49-F238E27FC236}">
                  <a16:creationId xmlns:a16="http://schemas.microsoft.com/office/drawing/2014/main" id="{82228A56-57B5-4A12-9249-E802E4A059AD}"/>
                </a:ext>
              </a:extLst>
            </p:cNvPr>
            <p:cNvSpPr/>
            <p:nvPr/>
          </p:nvSpPr>
          <p:spPr>
            <a:xfrm>
              <a:off x="4870450" y="2965450"/>
              <a:ext cx="495300" cy="1873249"/>
            </a:xfrm>
            <a:custGeom>
              <a:avLst/>
              <a:gdLst/>
              <a:ahLst/>
              <a:cxnLst/>
              <a:rect l="l" t="t" r="r" b="b"/>
              <a:pathLst>
                <a:path w="495300" h="1873249">
                  <a:moveTo>
                    <a:pt x="0" y="0"/>
                  </a:moveTo>
                  <a:lnTo>
                    <a:pt x="495300" y="0"/>
                  </a:lnTo>
                  <a:lnTo>
                    <a:pt x="495300" y="1873249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82A767EB-55B0-4880-8A3F-1EF3B48BBD14}"/>
                </a:ext>
              </a:extLst>
            </p:cNvPr>
            <p:cNvSpPr/>
            <p:nvPr/>
          </p:nvSpPr>
          <p:spPr>
            <a:xfrm>
              <a:off x="4870450" y="2965450"/>
              <a:ext cx="0" cy="1873249"/>
            </a:xfrm>
            <a:custGeom>
              <a:avLst/>
              <a:gdLst/>
              <a:ahLst/>
              <a:cxnLst/>
              <a:rect l="l" t="t" r="r" b="b"/>
              <a:pathLst>
                <a:path h="1873249">
                  <a:moveTo>
                    <a:pt x="0" y="1873249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47548533-39B7-4AA6-B90A-637E0AB354E5}"/>
                </a:ext>
              </a:extLst>
            </p:cNvPr>
            <p:cNvSpPr/>
            <p:nvPr/>
          </p:nvSpPr>
          <p:spPr>
            <a:xfrm>
              <a:off x="6826250" y="2711450"/>
              <a:ext cx="495300" cy="2127249"/>
            </a:xfrm>
            <a:custGeom>
              <a:avLst/>
              <a:gdLst/>
              <a:ahLst/>
              <a:cxnLst/>
              <a:rect l="l" t="t" r="r" b="b"/>
              <a:pathLst>
                <a:path w="495300" h="2127249">
                  <a:moveTo>
                    <a:pt x="0" y="0"/>
                  </a:moveTo>
                  <a:lnTo>
                    <a:pt x="495300" y="0"/>
                  </a:lnTo>
                  <a:lnTo>
                    <a:pt x="495300" y="2127249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95D4AAE1-AD0B-4EF1-8035-61661ED7F473}"/>
                </a:ext>
              </a:extLst>
            </p:cNvPr>
            <p:cNvSpPr/>
            <p:nvPr/>
          </p:nvSpPr>
          <p:spPr>
            <a:xfrm>
              <a:off x="6826250" y="2711450"/>
              <a:ext cx="0" cy="2127249"/>
            </a:xfrm>
            <a:custGeom>
              <a:avLst/>
              <a:gdLst/>
              <a:ahLst/>
              <a:cxnLst/>
              <a:rect l="l" t="t" r="r" b="b"/>
              <a:pathLst>
                <a:path h="2127249">
                  <a:moveTo>
                    <a:pt x="0" y="2127249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1B4CBB1A-F06B-4077-A885-5B21E788528D}"/>
                </a:ext>
              </a:extLst>
            </p:cNvPr>
            <p:cNvSpPr/>
            <p:nvPr/>
          </p:nvSpPr>
          <p:spPr>
            <a:xfrm>
              <a:off x="2165350" y="4845050"/>
              <a:ext cx="7861300" cy="0"/>
            </a:xfrm>
            <a:custGeom>
              <a:avLst/>
              <a:gdLst/>
              <a:ahLst/>
              <a:cxnLst/>
              <a:rect l="l" t="t" r="r" b="b"/>
              <a:pathLst>
                <a:path w="7861300">
                  <a:moveTo>
                    <a:pt x="0" y="0"/>
                  </a:moveTo>
                  <a:lnTo>
                    <a:pt x="7861300" y="0"/>
                  </a:lnTo>
                </a:path>
              </a:pathLst>
            </a:custGeom>
            <a:ln w="12700">
              <a:solidFill>
                <a:srgbClr val="D9D9D9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" name="object 16">
              <a:extLst>
                <a:ext uri="{FF2B5EF4-FFF2-40B4-BE49-F238E27FC236}">
                  <a16:creationId xmlns:a16="http://schemas.microsoft.com/office/drawing/2014/main" id="{930D9594-3535-443D-928B-B302ED8ED2F0}"/>
                </a:ext>
              </a:extLst>
            </p:cNvPr>
            <p:cNvSpPr/>
            <p:nvPr/>
          </p:nvSpPr>
          <p:spPr>
            <a:xfrm>
              <a:off x="3136320" y="1104494"/>
              <a:ext cx="5920564" cy="3633184"/>
            </a:xfrm>
            <a:custGeom>
              <a:avLst/>
              <a:gdLst/>
              <a:ahLst/>
              <a:cxnLst/>
              <a:rect l="l" t="t" r="r" b="b"/>
              <a:pathLst>
                <a:path w="5920564" h="3633184">
                  <a:moveTo>
                    <a:pt x="95013" y="3599770"/>
                  </a:moveTo>
                  <a:lnTo>
                    <a:pt x="5151" y="3607887"/>
                  </a:lnTo>
                  <a:lnTo>
                    <a:pt x="0" y="3614061"/>
                  </a:lnTo>
                  <a:lnTo>
                    <a:pt x="1261" y="3628033"/>
                  </a:lnTo>
                  <a:lnTo>
                    <a:pt x="7435" y="3633184"/>
                  </a:lnTo>
                  <a:lnTo>
                    <a:pt x="97298" y="3625067"/>
                  </a:lnTo>
                  <a:lnTo>
                    <a:pt x="102449" y="3618892"/>
                  </a:lnTo>
                  <a:lnTo>
                    <a:pt x="101188" y="3604922"/>
                  </a:lnTo>
                  <a:lnTo>
                    <a:pt x="95013" y="3599770"/>
                  </a:lnTo>
                  <a:close/>
                </a:path>
                <a:path w="5920564" h="3633184">
                  <a:moveTo>
                    <a:pt x="272092" y="3583776"/>
                  </a:moveTo>
                  <a:lnTo>
                    <a:pt x="182231" y="3591894"/>
                  </a:lnTo>
                  <a:lnTo>
                    <a:pt x="177078" y="3598067"/>
                  </a:lnTo>
                  <a:lnTo>
                    <a:pt x="178341" y="3612038"/>
                  </a:lnTo>
                  <a:lnTo>
                    <a:pt x="184515" y="3617189"/>
                  </a:lnTo>
                  <a:lnTo>
                    <a:pt x="274377" y="3609073"/>
                  </a:lnTo>
                  <a:lnTo>
                    <a:pt x="279528" y="3602898"/>
                  </a:lnTo>
                  <a:lnTo>
                    <a:pt x="278267" y="3588928"/>
                  </a:lnTo>
                  <a:lnTo>
                    <a:pt x="272092" y="3583776"/>
                  </a:lnTo>
                  <a:close/>
                </a:path>
                <a:path w="5920564" h="3633184">
                  <a:moveTo>
                    <a:pt x="449171" y="3567781"/>
                  </a:moveTo>
                  <a:lnTo>
                    <a:pt x="359309" y="3575899"/>
                  </a:lnTo>
                  <a:lnTo>
                    <a:pt x="354158" y="3582073"/>
                  </a:lnTo>
                  <a:lnTo>
                    <a:pt x="355419" y="3596044"/>
                  </a:lnTo>
                  <a:lnTo>
                    <a:pt x="361594" y="3601196"/>
                  </a:lnTo>
                  <a:lnTo>
                    <a:pt x="451457" y="3593078"/>
                  </a:lnTo>
                  <a:lnTo>
                    <a:pt x="456608" y="3586905"/>
                  </a:lnTo>
                  <a:lnTo>
                    <a:pt x="455345" y="3572934"/>
                  </a:lnTo>
                  <a:lnTo>
                    <a:pt x="449171" y="3567781"/>
                  </a:lnTo>
                  <a:close/>
                </a:path>
                <a:path w="5920564" h="3633184">
                  <a:moveTo>
                    <a:pt x="626250" y="3551788"/>
                  </a:moveTo>
                  <a:lnTo>
                    <a:pt x="536388" y="3559905"/>
                  </a:lnTo>
                  <a:lnTo>
                    <a:pt x="531237" y="3566078"/>
                  </a:lnTo>
                  <a:lnTo>
                    <a:pt x="532499" y="3580049"/>
                  </a:lnTo>
                  <a:lnTo>
                    <a:pt x="538673" y="3585202"/>
                  </a:lnTo>
                  <a:lnTo>
                    <a:pt x="628535" y="3577085"/>
                  </a:lnTo>
                  <a:lnTo>
                    <a:pt x="633686" y="3570911"/>
                  </a:lnTo>
                  <a:lnTo>
                    <a:pt x="632425" y="3556939"/>
                  </a:lnTo>
                  <a:lnTo>
                    <a:pt x="626250" y="3551788"/>
                  </a:lnTo>
                  <a:close/>
                </a:path>
                <a:path w="5920564" h="3633184">
                  <a:moveTo>
                    <a:pt x="803329" y="3535794"/>
                  </a:moveTo>
                  <a:lnTo>
                    <a:pt x="713468" y="3543910"/>
                  </a:lnTo>
                  <a:lnTo>
                    <a:pt x="708315" y="3550085"/>
                  </a:lnTo>
                  <a:lnTo>
                    <a:pt x="709578" y="3564055"/>
                  </a:lnTo>
                  <a:lnTo>
                    <a:pt x="715752" y="3569208"/>
                  </a:lnTo>
                  <a:lnTo>
                    <a:pt x="805614" y="3561091"/>
                  </a:lnTo>
                  <a:lnTo>
                    <a:pt x="810766" y="3554916"/>
                  </a:lnTo>
                  <a:lnTo>
                    <a:pt x="809504" y="3540945"/>
                  </a:lnTo>
                  <a:lnTo>
                    <a:pt x="803329" y="3535794"/>
                  </a:lnTo>
                  <a:close/>
                </a:path>
                <a:path w="5920564" h="3633184">
                  <a:moveTo>
                    <a:pt x="980409" y="3519799"/>
                  </a:moveTo>
                  <a:lnTo>
                    <a:pt x="890546" y="3527916"/>
                  </a:lnTo>
                  <a:lnTo>
                    <a:pt x="885395" y="3534091"/>
                  </a:lnTo>
                  <a:lnTo>
                    <a:pt x="886656" y="3548061"/>
                  </a:lnTo>
                  <a:lnTo>
                    <a:pt x="892831" y="3553213"/>
                  </a:lnTo>
                  <a:lnTo>
                    <a:pt x="982694" y="3545097"/>
                  </a:lnTo>
                  <a:lnTo>
                    <a:pt x="987845" y="3538922"/>
                  </a:lnTo>
                  <a:lnTo>
                    <a:pt x="986584" y="3524951"/>
                  </a:lnTo>
                  <a:lnTo>
                    <a:pt x="980409" y="3519799"/>
                  </a:lnTo>
                  <a:close/>
                </a:path>
                <a:path w="5920564" h="3633184">
                  <a:moveTo>
                    <a:pt x="1157488" y="3503805"/>
                  </a:moveTo>
                  <a:lnTo>
                    <a:pt x="1067625" y="3511922"/>
                  </a:lnTo>
                  <a:lnTo>
                    <a:pt x="1062474" y="3518096"/>
                  </a:lnTo>
                  <a:lnTo>
                    <a:pt x="1063736" y="3532068"/>
                  </a:lnTo>
                  <a:lnTo>
                    <a:pt x="1069911" y="3537219"/>
                  </a:lnTo>
                  <a:lnTo>
                    <a:pt x="1159772" y="3529102"/>
                  </a:lnTo>
                  <a:lnTo>
                    <a:pt x="1164925" y="3522927"/>
                  </a:lnTo>
                  <a:lnTo>
                    <a:pt x="1163662" y="3508956"/>
                  </a:lnTo>
                  <a:lnTo>
                    <a:pt x="1157488" y="3503805"/>
                  </a:lnTo>
                  <a:close/>
                </a:path>
                <a:path w="5920564" h="3633184">
                  <a:moveTo>
                    <a:pt x="1334568" y="3487811"/>
                  </a:moveTo>
                  <a:lnTo>
                    <a:pt x="1244705" y="3495927"/>
                  </a:lnTo>
                  <a:lnTo>
                    <a:pt x="1239554" y="3502102"/>
                  </a:lnTo>
                  <a:lnTo>
                    <a:pt x="1240815" y="3516073"/>
                  </a:lnTo>
                  <a:lnTo>
                    <a:pt x="1246990" y="3521224"/>
                  </a:lnTo>
                  <a:lnTo>
                    <a:pt x="1336852" y="3513108"/>
                  </a:lnTo>
                  <a:lnTo>
                    <a:pt x="1342003" y="3506933"/>
                  </a:lnTo>
                  <a:lnTo>
                    <a:pt x="1340741" y="3492962"/>
                  </a:lnTo>
                  <a:lnTo>
                    <a:pt x="1334568" y="3487811"/>
                  </a:lnTo>
                  <a:close/>
                </a:path>
                <a:path w="5920564" h="3633184">
                  <a:moveTo>
                    <a:pt x="1511646" y="3471816"/>
                  </a:moveTo>
                  <a:lnTo>
                    <a:pt x="1421784" y="3479933"/>
                  </a:lnTo>
                  <a:lnTo>
                    <a:pt x="1416632" y="3486108"/>
                  </a:lnTo>
                  <a:lnTo>
                    <a:pt x="1417895" y="3500079"/>
                  </a:lnTo>
                  <a:lnTo>
                    <a:pt x="1424068" y="3505230"/>
                  </a:lnTo>
                  <a:lnTo>
                    <a:pt x="1513931" y="3497113"/>
                  </a:lnTo>
                  <a:lnTo>
                    <a:pt x="1519082" y="3490939"/>
                  </a:lnTo>
                  <a:lnTo>
                    <a:pt x="1517821" y="3476967"/>
                  </a:lnTo>
                  <a:lnTo>
                    <a:pt x="1511646" y="3471816"/>
                  </a:lnTo>
                  <a:close/>
                </a:path>
                <a:path w="5920564" h="3633184">
                  <a:moveTo>
                    <a:pt x="1688725" y="3455822"/>
                  </a:moveTo>
                  <a:lnTo>
                    <a:pt x="1598863" y="3463938"/>
                  </a:lnTo>
                  <a:lnTo>
                    <a:pt x="1593711" y="3470113"/>
                  </a:lnTo>
                  <a:lnTo>
                    <a:pt x="1594973" y="3484084"/>
                  </a:lnTo>
                  <a:lnTo>
                    <a:pt x="1601148" y="3489236"/>
                  </a:lnTo>
                  <a:lnTo>
                    <a:pt x="1691011" y="3481119"/>
                  </a:lnTo>
                  <a:lnTo>
                    <a:pt x="1696162" y="3474944"/>
                  </a:lnTo>
                  <a:lnTo>
                    <a:pt x="1694900" y="3460973"/>
                  </a:lnTo>
                  <a:lnTo>
                    <a:pt x="1688725" y="3455822"/>
                  </a:lnTo>
                  <a:close/>
                </a:path>
                <a:path w="5920564" h="3633184">
                  <a:moveTo>
                    <a:pt x="1865805" y="3439828"/>
                  </a:moveTo>
                  <a:lnTo>
                    <a:pt x="1775942" y="3447945"/>
                  </a:lnTo>
                  <a:lnTo>
                    <a:pt x="1770791" y="3454119"/>
                  </a:lnTo>
                  <a:lnTo>
                    <a:pt x="1772052" y="3468090"/>
                  </a:lnTo>
                  <a:lnTo>
                    <a:pt x="1778227" y="3473241"/>
                  </a:lnTo>
                  <a:lnTo>
                    <a:pt x="1868089" y="3465125"/>
                  </a:lnTo>
                  <a:lnTo>
                    <a:pt x="1873241" y="3458950"/>
                  </a:lnTo>
                  <a:lnTo>
                    <a:pt x="1871978" y="3444980"/>
                  </a:lnTo>
                  <a:lnTo>
                    <a:pt x="1865805" y="3439828"/>
                  </a:lnTo>
                  <a:close/>
                </a:path>
                <a:path w="5920564" h="3633184">
                  <a:moveTo>
                    <a:pt x="2041718" y="3420311"/>
                  </a:moveTo>
                  <a:lnTo>
                    <a:pt x="1980637" y="3429457"/>
                  </a:lnTo>
                  <a:lnTo>
                    <a:pt x="1953022" y="3431951"/>
                  </a:lnTo>
                  <a:lnTo>
                    <a:pt x="1947870" y="3438124"/>
                  </a:lnTo>
                  <a:lnTo>
                    <a:pt x="1949132" y="3452096"/>
                  </a:lnTo>
                  <a:lnTo>
                    <a:pt x="1955307" y="3457248"/>
                  </a:lnTo>
                  <a:lnTo>
                    <a:pt x="1982922" y="3454754"/>
                  </a:lnTo>
                  <a:lnTo>
                    <a:pt x="2045469" y="3445433"/>
                  </a:lnTo>
                  <a:lnTo>
                    <a:pt x="2050253" y="3438970"/>
                  </a:lnTo>
                  <a:lnTo>
                    <a:pt x="2048181" y="3425096"/>
                  </a:lnTo>
                  <a:lnTo>
                    <a:pt x="2041718" y="3420311"/>
                  </a:lnTo>
                  <a:close/>
                </a:path>
                <a:path w="5920564" h="3633184">
                  <a:moveTo>
                    <a:pt x="2217567" y="3394049"/>
                  </a:moveTo>
                  <a:lnTo>
                    <a:pt x="2128329" y="3407376"/>
                  </a:lnTo>
                  <a:lnTo>
                    <a:pt x="2123546" y="3413841"/>
                  </a:lnTo>
                  <a:lnTo>
                    <a:pt x="2125618" y="3427714"/>
                  </a:lnTo>
                  <a:lnTo>
                    <a:pt x="2132081" y="3432498"/>
                  </a:lnTo>
                  <a:lnTo>
                    <a:pt x="2221320" y="3419170"/>
                  </a:lnTo>
                  <a:lnTo>
                    <a:pt x="2226102" y="3412707"/>
                  </a:lnTo>
                  <a:lnTo>
                    <a:pt x="2224031" y="3398832"/>
                  </a:lnTo>
                  <a:lnTo>
                    <a:pt x="2217567" y="3394049"/>
                  </a:lnTo>
                  <a:close/>
                </a:path>
                <a:path w="5920564" h="3633184">
                  <a:moveTo>
                    <a:pt x="2393416" y="3367786"/>
                  </a:moveTo>
                  <a:lnTo>
                    <a:pt x="2304178" y="3381113"/>
                  </a:lnTo>
                  <a:lnTo>
                    <a:pt x="2299395" y="3387577"/>
                  </a:lnTo>
                  <a:lnTo>
                    <a:pt x="2301467" y="3401451"/>
                  </a:lnTo>
                  <a:lnTo>
                    <a:pt x="2307931" y="3406235"/>
                  </a:lnTo>
                  <a:lnTo>
                    <a:pt x="2397169" y="3392906"/>
                  </a:lnTo>
                  <a:lnTo>
                    <a:pt x="2401953" y="3386443"/>
                  </a:lnTo>
                  <a:lnTo>
                    <a:pt x="2399880" y="3372570"/>
                  </a:lnTo>
                  <a:lnTo>
                    <a:pt x="2393416" y="3367786"/>
                  </a:lnTo>
                  <a:close/>
                </a:path>
                <a:path w="5920564" h="3633184">
                  <a:moveTo>
                    <a:pt x="2569267" y="3341522"/>
                  </a:moveTo>
                  <a:lnTo>
                    <a:pt x="2480028" y="3354851"/>
                  </a:lnTo>
                  <a:lnTo>
                    <a:pt x="2475245" y="3361314"/>
                  </a:lnTo>
                  <a:lnTo>
                    <a:pt x="2477316" y="3375187"/>
                  </a:lnTo>
                  <a:lnTo>
                    <a:pt x="2483780" y="3379971"/>
                  </a:lnTo>
                  <a:lnTo>
                    <a:pt x="2573018" y="3366644"/>
                  </a:lnTo>
                  <a:lnTo>
                    <a:pt x="2577802" y="3360179"/>
                  </a:lnTo>
                  <a:lnTo>
                    <a:pt x="2575730" y="3346306"/>
                  </a:lnTo>
                  <a:lnTo>
                    <a:pt x="2569267" y="3341522"/>
                  </a:lnTo>
                  <a:close/>
                </a:path>
                <a:path w="5920564" h="3633184">
                  <a:moveTo>
                    <a:pt x="2745116" y="3315258"/>
                  </a:moveTo>
                  <a:lnTo>
                    <a:pt x="2655878" y="3328587"/>
                  </a:lnTo>
                  <a:lnTo>
                    <a:pt x="2651094" y="3335050"/>
                  </a:lnTo>
                  <a:lnTo>
                    <a:pt x="2653167" y="3348925"/>
                  </a:lnTo>
                  <a:lnTo>
                    <a:pt x="2659630" y="3353708"/>
                  </a:lnTo>
                  <a:lnTo>
                    <a:pt x="2748868" y="3340380"/>
                  </a:lnTo>
                  <a:lnTo>
                    <a:pt x="2753652" y="3333917"/>
                  </a:lnTo>
                  <a:lnTo>
                    <a:pt x="2751579" y="3320042"/>
                  </a:lnTo>
                  <a:lnTo>
                    <a:pt x="2745116" y="3315258"/>
                  </a:lnTo>
                  <a:close/>
                </a:path>
                <a:path w="5920564" h="3633184">
                  <a:moveTo>
                    <a:pt x="2920965" y="3288996"/>
                  </a:moveTo>
                  <a:lnTo>
                    <a:pt x="2831727" y="3302323"/>
                  </a:lnTo>
                  <a:lnTo>
                    <a:pt x="2826943" y="3308788"/>
                  </a:lnTo>
                  <a:lnTo>
                    <a:pt x="2829016" y="3322661"/>
                  </a:lnTo>
                  <a:lnTo>
                    <a:pt x="2835479" y="3327445"/>
                  </a:lnTo>
                  <a:lnTo>
                    <a:pt x="2924718" y="3314117"/>
                  </a:lnTo>
                  <a:lnTo>
                    <a:pt x="2929501" y="3307654"/>
                  </a:lnTo>
                  <a:lnTo>
                    <a:pt x="2927430" y="3293779"/>
                  </a:lnTo>
                  <a:lnTo>
                    <a:pt x="2920965" y="3288996"/>
                  </a:lnTo>
                  <a:close/>
                </a:path>
                <a:path w="5920564" h="3633184">
                  <a:moveTo>
                    <a:pt x="3096816" y="3262732"/>
                  </a:moveTo>
                  <a:lnTo>
                    <a:pt x="3007577" y="3276061"/>
                  </a:lnTo>
                  <a:lnTo>
                    <a:pt x="3002793" y="3282524"/>
                  </a:lnTo>
                  <a:lnTo>
                    <a:pt x="3004865" y="3296398"/>
                  </a:lnTo>
                  <a:lnTo>
                    <a:pt x="3011330" y="3301182"/>
                  </a:lnTo>
                  <a:lnTo>
                    <a:pt x="3100567" y="3287854"/>
                  </a:lnTo>
                  <a:lnTo>
                    <a:pt x="3105350" y="3281390"/>
                  </a:lnTo>
                  <a:lnTo>
                    <a:pt x="3103279" y="3267516"/>
                  </a:lnTo>
                  <a:lnTo>
                    <a:pt x="3096816" y="3262732"/>
                  </a:lnTo>
                  <a:close/>
                </a:path>
                <a:path w="5920564" h="3633184">
                  <a:moveTo>
                    <a:pt x="3272665" y="3236469"/>
                  </a:moveTo>
                  <a:lnTo>
                    <a:pt x="3183427" y="3249797"/>
                  </a:lnTo>
                  <a:lnTo>
                    <a:pt x="3178643" y="3256260"/>
                  </a:lnTo>
                  <a:lnTo>
                    <a:pt x="3180715" y="3270135"/>
                  </a:lnTo>
                  <a:lnTo>
                    <a:pt x="3187179" y="3274918"/>
                  </a:lnTo>
                  <a:lnTo>
                    <a:pt x="3276417" y="3261591"/>
                  </a:lnTo>
                  <a:lnTo>
                    <a:pt x="3281201" y="3255126"/>
                  </a:lnTo>
                  <a:lnTo>
                    <a:pt x="3279128" y="3241253"/>
                  </a:lnTo>
                  <a:lnTo>
                    <a:pt x="3272665" y="3236469"/>
                  </a:lnTo>
                  <a:close/>
                </a:path>
                <a:path w="5920564" h="3633184">
                  <a:moveTo>
                    <a:pt x="3448514" y="3210206"/>
                  </a:moveTo>
                  <a:lnTo>
                    <a:pt x="3359277" y="3223534"/>
                  </a:lnTo>
                  <a:lnTo>
                    <a:pt x="3354492" y="3229997"/>
                  </a:lnTo>
                  <a:lnTo>
                    <a:pt x="3356565" y="3243872"/>
                  </a:lnTo>
                  <a:lnTo>
                    <a:pt x="3363028" y="3248656"/>
                  </a:lnTo>
                  <a:lnTo>
                    <a:pt x="3452266" y="3235327"/>
                  </a:lnTo>
                  <a:lnTo>
                    <a:pt x="3457050" y="3228864"/>
                  </a:lnTo>
                  <a:lnTo>
                    <a:pt x="3454977" y="3214989"/>
                  </a:lnTo>
                  <a:lnTo>
                    <a:pt x="3448514" y="3210206"/>
                  </a:lnTo>
                  <a:close/>
                </a:path>
                <a:path w="5920564" h="3633184">
                  <a:moveTo>
                    <a:pt x="3624364" y="3183943"/>
                  </a:moveTo>
                  <a:lnTo>
                    <a:pt x="3535126" y="3197270"/>
                  </a:lnTo>
                  <a:lnTo>
                    <a:pt x="3530342" y="3203735"/>
                  </a:lnTo>
                  <a:lnTo>
                    <a:pt x="3532414" y="3217608"/>
                  </a:lnTo>
                  <a:lnTo>
                    <a:pt x="3538877" y="3222392"/>
                  </a:lnTo>
                  <a:lnTo>
                    <a:pt x="3628116" y="3209063"/>
                  </a:lnTo>
                  <a:lnTo>
                    <a:pt x="3632899" y="3202600"/>
                  </a:lnTo>
                  <a:lnTo>
                    <a:pt x="3630828" y="3188727"/>
                  </a:lnTo>
                  <a:lnTo>
                    <a:pt x="3624364" y="3183943"/>
                  </a:lnTo>
                  <a:close/>
                </a:path>
                <a:path w="5920564" h="3633184">
                  <a:moveTo>
                    <a:pt x="3800213" y="3157679"/>
                  </a:moveTo>
                  <a:lnTo>
                    <a:pt x="3710975" y="3171008"/>
                  </a:lnTo>
                  <a:lnTo>
                    <a:pt x="3706192" y="3177471"/>
                  </a:lnTo>
                  <a:lnTo>
                    <a:pt x="3708264" y="3191344"/>
                  </a:lnTo>
                  <a:lnTo>
                    <a:pt x="3714727" y="3196128"/>
                  </a:lnTo>
                  <a:lnTo>
                    <a:pt x="3803966" y="3182801"/>
                  </a:lnTo>
                  <a:lnTo>
                    <a:pt x="3808750" y="3176337"/>
                  </a:lnTo>
                  <a:lnTo>
                    <a:pt x="3806677" y="3162463"/>
                  </a:lnTo>
                  <a:lnTo>
                    <a:pt x="3800213" y="3157679"/>
                  </a:lnTo>
                  <a:close/>
                </a:path>
                <a:path w="5920564" h="3633184">
                  <a:moveTo>
                    <a:pt x="3955877" y="3108275"/>
                  </a:moveTo>
                  <a:lnTo>
                    <a:pt x="3949539" y="3109725"/>
                  </a:lnTo>
                  <a:lnTo>
                    <a:pt x="3946649" y="3111660"/>
                  </a:lnTo>
                  <a:lnTo>
                    <a:pt x="3929927" y="3138307"/>
                  </a:lnTo>
                  <a:lnTo>
                    <a:pt x="3886826" y="3144744"/>
                  </a:lnTo>
                  <a:lnTo>
                    <a:pt x="3882042" y="3151207"/>
                  </a:lnTo>
                  <a:lnTo>
                    <a:pt x="3884114" y="3165082"/>
                  </a:lnTo>
                  <a:lnTo>
                    <a:pt x="3890577" y="3169865"/>
                  </a:lnTo>
                  <a:lnTo>
                    <a:pt x="3943121" y="3162018"/>
                  </a:lnTo>
                  <a:lnTo>
                    <a:pt x="3946366" y="3159895"/>
                  </a:lnTo>
                  <a:lnTo>
                    <a:pt x="3970027" y="3122189"/>
                  </a:lnTo>
                  <a:lnTo>
                    <a:pt x="3968234" y="3114351"/>
                  </a:lnTo>
                  <a:lnTo>
                    <a:pt x="3959321" y="3108759"/>
                  </a:lnTo>
                  <a:lnTo>
                    <a:pt x="3955877" y="3108275"/>
                  </a:lnTo>
                  <a:close/>
                </a:path>
                <a:path w="5920564" h="3633184">
                  <a:moveTo>
                    <a:pt x="4050385" y="2957672"/>
                  </a:moveTo>
                  <a:lnTo>
                    <a:pt x="4044048" y="2959122"/>
                  </a:lnTo>
                  <a:lnTo>
                    <a:pt x="4041157" y="2961057"/>
                  </a:lnTo>
                  <a:lnTo>
                    <a:pt x="3995060" y="3034512"/>
                  </a:lnTo>
                  <a:lnTo>
                    <a:pt x="3996855" y="3042351"/>
                  </a:lnTo>
                  <a:lnTo>
                    <a:pt x="4008737" y="3049807"/>
                  </a:lnTo>
                  <a:lnTo>
                    <a:pt x="4016575" y="3048013"/>
                  </a:lnTo>
                  <a:lnTo>
                    <a:pt x="4064535" y="2971587"/>
                  </a:lnTo>
                  <a:lnTo>
                    <a:pt x="4062741" y="2963749"/>
                  </a:lnTo>
                  <a:lnTo>
                    <a:pt x="4053829" y="2958156"/>
                  </a:lnTo>
                  <a:lnTo>
                    <a:pt x="4050385" y="2957672"/>
                  </a:lnTo>
                  <a:close/>
                </a:path>
                <a:path w="5920564" h="3633184">
                  <a:moveTo>
                    <a:pt x="4144892" y="2807070"/>
                  </a:moveTo>
                  <a:lnTo>
                    <a:pt x="4138556" y="2808519"/>
                  </a:lnTo>
                  <a:lnTo>
                    <a:pt x="4135664" y="2810454"/>
                  </a:lnTo>
                  <a:lnTo>
                    <a:pt x="4089568" y="2883909"/>
                  </a:lnTo>
                  <a:lnTo>
                    <a:pt x="4091362" y="2891748"/>
                  </a:lnTo>
                  <a:lnTo>
                    <a:pt x="4103245" y="2899204"/>
                  </a:lnTo>
                  <a:lnTo>
                    <a:pt x="4111082" y="2897411"/>
                  </a:lnTo>
                  <a:lnTo>
                    <a:pt x="4159042" y="2820984"/>
                  </a:lnTo>
                  <a:lnTo>
                    <a:pt x="4157249" y="2813146"/>
                  </a:lnTo>
                  <a:lnTo>
                    <a:pt x="4148338" y="2807553"/>
                  </a:lnTo>
                  <a:lnTo>
                    <a:pt x="4144892" y="2807070"/>
                  </a:lnTo>
                  <a:close/>
                </a:path>
                <a:path w="5920564" h="3633184">
                  <a:moveTo>
                    <a:pt x="4239400" y="2656467"/>
                  </a:moveTo>
                  <a:lnTo>
                    <a:pt x="4233063" y="2657918"/>
                  </a:lnTo>
                  <a:lnTo>
                    <a:pt x="4230171" y="2659851"/>
                  </a:lnTo>
                  <a:lnTo>
                    <a:pt x="4184075" y="2733306"/>
                  </a:lnTo>
                  <a:lnTo>
                    <a:pt x="4185870" y="2741145"/>
                  </a:lnTo>
                  <a:lnTo>
                    <a:pt x="4197752" y="2748602"/>
                  </a:lnTo>
                  <a:lnTo>
                    <a:pt x="4205591" y="2746808"/>
                  </a:lnTo>
                  <a:lnTo>
                    <a:pt x="4253551" y="2670382"/>
                  </a:lnTo>
                  <a:lnTo>
                    <a:pt x="4251756" y="2662543"/>
                  </a:lnTo>
                  <a:lnTo>
                    <a:pt x="4242845" y="2656951"/>
                  </a:lnTo>
                  <a:lnTo>
                    <a:pt x="4239400" y="2656467"/>
                  </a:lnTo>
                  <a:close/>
                </a:path>
                <a:path w="5920564" h="3633184">
                  <a:moveTo>
                    <a:pt x="4333908" y="2505864"/>
                  </a:moveTo>
                  <a:lnTo>
                    <a:pt x="4327571" y="2507315"/>
                  </a:lnTo>
                  <a:lnTo>
                    <a:pt x="4324680" y="2509249"/>
                  </a:lnTo>
                  <a:lnTo>
                    <a:pt x="4278584" y="2582705"/>
                  </a:lnTo>
                  <a:lnTo>
                    <a:pt x="4280378" y="2590543"/>
                  </a:lnTo>
                  <a:lnTo>
                    <a:pt x="4292260" y="2597999"/>
                  </a:lnTo>
                  <a:lnTo>
                    <a:pt x="4300099" y="2596206"/>
                  </a:lnTo>
                  <a:lnTo>
                    <a:pt x="4348059" y="2519779"/>
                  </a:lnTo>
                  <a:lnTo>
                    <a:pt x="4346265" y="2511940"/>
                  </a:lnTo>
                  <a:lnTo>
                    <a:pt x="4337353" y="2506348"/>
                  </a:lnTo>
                  <a:lnTo>
                    <a:pt x="4333908" y="2505864"/>
                  </a:lnTo>
                  <a:close/>
                </a:path>
                <a:path w="5920564" h="3633184">
                  <a:moveTo>
                    <a:pt x="4428416" y="2355261"/>
                  </a:moveTo>
                  <a:lnTo>
                    <a:pt x="4422080" y="2356712"/>
                  </a:lnTo>
                  <a:lnTo>
                    <a:pt x="4419188" y="2358646"/>
                  </a:lnTo>
                  <a:lnTo>
                    <a:pt x="4373092" y="2432102"/>
                  </a:lnTo>
                  <a:lnTo>
                    <a:pt x="4374887" y="2439940"/>
                  </a:lnTo>
                  <a:lnTo>
                    <a:pt x="4386769" y="2447396"/>
                  </a:lnTo>
                  <a:lnTo>
                    <a:pt x="4394607" y="2445603"/>
                  </a:lnTo>
                  <a:lnTo>
                    <a:pt x="4442566" y="2369177"/>
                  </a:lnTo>
                  <a:lnTo>
                    <a:pt x="4440773" y="2361338"/>
                  </a:lnTo>
                  <a:lnTo>
                    <a:pt x="4431861" y="2355745"/>
                  </a:lnTo>
                  <a:lnTo>
                    <a:pt x="4428416" y="2355261"/>
                  </a:lnTo>
                  <a:close/>
                </a:path>
                <a:path w="5920564" h="3633184">
                  <a:moveTo>
                    <a:pt x="4522924" y="2204660"/>
                  </a:moveTo>
                  <a:lnTo>
                    <a:pt x="4516587" y="2206110"/>
                  </a:lnTo>
                  <a:lnTo>
                    <a:pt x="4513695" y="2208043"/>
                  </a:lnTo>
                  <a:lnTo>
                    <a:pt x="4467600" y="2281499"/>
                  </a:lnTo>
                  <a:lnTo>
                    <a:pt x="4469394" y="2289338"/>
                  </a:lnTo>
                  <a:lnTo>
                    <a:pt x="4481277" y="2296795"/>
                  </a:lnTo>
                  <a:lnTo>
                    <a:pt x="4489114" y="2295000"/>
                  </a:lnTo>
                  <a:lnTo>
                    <a:pt x="4537075" y="2218574"/>
                  </a:lnTo>
                  <a:lnTo>
                    <a:pt x="4535281" y="2210735"/>
                  </a:lnTo>
                  <a:lnTo>
                    <a:pt x="4526370" y="2205144"/>
                  </a:lnTo>
                  <a:lnTo>
                    <a:pt x="4522924" y="2204660"/>
                  </a:lnTo>
                  <a:close/>
                </a:path>
                <a:path w="5920564" h="3633184">
                  <a:moveTo>
                    <a:pt x="4617432" y="2054057"/>
                  </a:moveTo>
                  <a:lnTo>
                    <a:pt x="4611095" y="2055507"/>
                  </a:lnTo>
                  <a:lnTo>
                    <a:pt x="4608203" y="2057440"/>
                  </a:lnTo>
                  <a:lnTo>
                    <a:pt x="4562107" y="2130896"/>
                  </a:lnTo>
                  <a:lnTo>
                    <a:pt x="4563902" y="2138735"/>
                  </a:lnTo>
                  <a:lnTo>
                    <a:pt x="4575784" y="2146192"/>
                  </a:lnTo>
                  <a:lnTo>
                    <a:pt x="4583623" y="2144398"/>
                  </a:lnTo>
                  <a:lnTo>
                    <a:pt x="4631583" y="2067971"/>
                  </a:lnTo>
                  <a:lnTo>
                    <a:pt x="4629788" y="2060133"/>
                  </a:lnTo>
                  <a:lnTo>
                    <a:pt x="4620877" y="2054541"/>
                  </a:lnTo>
                  <a:lnTo>
                    <a:pt x="4617432" y="2054057"/>
                  </a:lnTo>
                  <a:close/>
                </a:path>
                <a:path w="5920564" h="3633184">
                  <a:moveTo>
                    <a:pt x="4711940" y="1903454"/>
                  </a:moveTo>
                  <a:lnTo>
                    <a:pt x="4705604" y="1904904"/>
                  </a:lnTo>
                  <a:lnTo>
                    <a:pt x="4702710" y="1906838"/>
                  </a:lnTo>
                  <a:lnTo>
                    <a:pt x="4656616" y="1980294"/>
                  </a:lnTo>
                  <a:lnTo>
                    <a:pt x="4658410" y="1988132"/>
                  </a:lnTo>
                  <a:lnTo>
                    <a:pt x="4670292" y="1995589"/>
                  </a:lnTo>
                  <a:lnTo>
                    <a:pt x="4678131" y="1993795"/>
                  </a:lnTo>
                  <a:lnTo>
                    <a:pt x="4726090" y="1917368"/>
                  </a:lnTo>
                  <a:lnTo>
                    <a:pt x="4724297" y="1909531"/>
                  </a:lnTo>
                  <a:lnTo>
                    <a:pt x="4715385" y="1903938"/>
                  </a:lnTo>
                  <a:lnTo>
                    <a:pt x="4711940" y="1903454"/>
                  </a:lnTo>
                  <a:close/>
                </a:path>
                <a:path w="5920564" h="3633184">
                  <a:moveTo>
                    <a:pt x="4806448" y="1752851"/>
                  </a:moveTo>
                  <a:lnTo>
                    <a:pt x="4800111" y="1754301"/>
                  </a:lnTo>
                  <a:lnTo>
                    <a:pt x="4797219" y="1756236"/>
                  </a:lnTo>
                  <a:lnTo>
                    <a:pt x="4751124" y="1829691"/>
                  </a:lnTo>
                  <a:lnTo>
                    <a:pt x="4752919" y="1837529"/>
                  </a:lnTo>
                  <a:lnTo>
                    <a:pt x="4764799" y="1844986"/>
                  </a:lnTo>
                  <a:lnTo>
                    <a:pt x="4772638" y="1843192"/>
                  </a:lnTo>
                  <a:lnTo>
                    <a:pt x="4820598" y="1766766"/>
                  </a:lnTo>
                  <a:lnTo>
                    <a:pt x="4818804" y="1758928"/>
                  </a:lnTo>
                  <a:lnTo>
                    <a:pt x="4809892" y="1753335"/>
                  </a:lnTo>
                  <a:lnTo>
                    <a:pt x="4806448" y="1752851"/>
                  </a:lnTo>
                  <a:close/>
                </a:path>
                <a:path w="5920564" h="3633184">
                  <a:moveTo>
                    <a:pt x="4900955" y="1602249"/>
                  </a:moveTo>
                  <a:lnTo>
                    <a:pt x="4894618" y="1603700"/>
                  </a:lnTo>
                  <a:lnTo>
                    <a:pt x="4891726" y="1605633"/>
                  </a:lnTo>
                  <a:lnTo>
                    <a:pt x="4845631" y="1679088"/>
                  </a:lnTo>
                  <a:lnTo>
                    <a:pt x="4847426" y="1686928"/>
                  </a:lnTo>
                  <a:lnTo>
                    <a:pt x="4859307" y="1694384"/>
                  </a:lnTo>
                  <a:lnTo>
                    <a:pt x="4867146" y="1692589"/>
                  </a:lnTo>
                  <a:lnTo>
                    <a:pt x="4915105" y="1616163"/>
                  </a:lnTo>
                  <a:lnTo>
                    <a:pt x="4913311" y="1608325"/>
                  </a:lnTo>
                  <a:lnTo>
                    <a:pt x="4904399" y="1602733"/>
                  </a:lnTo>
                  <a:lnTo>
                    <a:pt x="4900955" y="1602249"/>
                  </a:lnTo>
                  <a:close/>
                </a:path>
                <a:path w="5920564" h="3633184">
                  <a:moveTo>
                    <a:pt x="4995462" y="1451646"/>
                  </a:moveTo>
                  <a:lnTo>
                    <a:pt x="4989126" y="1453097"/>
                  </a:lnTo>
                  <a:lnTo>
                    <a:pt x="4986234" y="1455031"/>
                  </a:lnTo>
                  <a:lnTo>
                    <a:pt x="4940138" y="1528486"/>
                  </a:lnTo>
                  <a:lnTo>
                    <a:pt x="4941933" y="1536325"/>
                  </a:lnTo>
                  <a:lnTo>
                    <a:pt x="4953815" y="1543781"/>
                  </a:lnTo>
                  <a:lnTo>
                    <a:pt x="4961653" y="1541987"/>
                  </a:lnTo>
                  <a:lnTo>
                    <a:pt x="5009612" y="1465560"/>
                  </a:lnTo>
                  <a:lnTo>
                    <a:pt x="5007819" y="1457722"/>
                  </a:lnTo>
                  <a:lnTo>
                    <a:pt x="4998907" y="1452130"/>
                  </a:lnTo>
                  <a:lnTo>
                    <a:pt x="4995462" y="1451646"/>
                  </a:lnTo>
                  <a:close/>
                </a:path>
                <a:path w="5920564" h="3633184">
                  <a:moveTo>
                    <a:pt x="5089969" y="1301043"/>
                  </a:moveTo>
                  <a:lnTo>
                    <a:pt x="5083633" y="1302494"/>
                  </a:lnTo>
                  <a:lnTo>
                    <a:pt x="5080741" y="1304428"/>
                  </a:lnTo>
                  <a:lnTo>
                    <a:pt x="5034647" y="1377883"/>
                  </a:lnTo>
                  <a:lnTo>
                    <a:pt x="5036440" y="1385722"/>
                  </a:lnTo>
                  <a:lnTo>
                    <a:pt x="5048322" y="1393178"/>
                  </a:lnTo>
                  <a:lnTo>
                    <a:pt x="5056160" y="1391385"/>
                  </a:lnTo>
                  <a:lnTo>
                    <a:pt x="5104119" y="1314958"/>
                  </a:lnTo>
                  <a:lnTo>
                    <a:pt x="5102326" y="1307120"/>
                  </a:lnTo>
                  <a:lnTo>
                    <a:pt x="5093415" y="1301527"/>
                  </a:lnTo>
                  <a:lnTo>
                    <a:pt x="5089969" y="1301043"/>
                  </a:lnTo>
                  <a:close/>
                </a:path>
                <a:path w="5920564" h="3633184">
                  <a:moveTo>
                    <a:pt x="5184477" y="1150440"/>
                  </a:moveTo>
                  <a:lnTo>
                    <a:pt x="5178141" y="1151891"/>
                  </a:lnTo>
                  <a:lnTo>
                    <a:pt x="5175250" y="1153825"/>
                  </a:lnTo>
                  <a:lnTo>
                    <a:pt x="5129154" y="1227281"/>
                  </a:lnTo>
                  <a:lnTo>
                    <a:pt x="5130948" y="1235119"/>
                  </a:lnTo>
                  <a:lnTo>
                    <a:pt x="5142830" y="1242575"/>
                  </a:lnTo>
                  <a:lnTo>
                    <a:pt x="5150669" y="1240782"/>
                  </a:lnTo>
                  <a:lnTo>
                    <a:pt x="5198628" y="1164356"/>
                  </a:lnTo>
                  <a:lnTo>
                    <a:pt x="5196834" y="1156517"/>
                  </a:lnTo>
                  <a:lnTo>
                    <a:pt x="5187923" y="1150924"/>
                  </a:lnTo>
                  <a:lnTo>
                    <a:pt x="5184477" y="1150440"/>
                  </a:lnTo>
                  <a:close/>
                </a:path>
                <a:path w="5920564" h="3633184">
                  <a:moveTo>
                    <a:pt x="5278986" y="999839"/>
                  </a:moveTo>
                  <a:lnTo>
                    <a:pt x="5272650" y="1001289"/>
                  </a:lnTo>
                  <a:lnTo>
                    <a:pt x="5269757" y="1003222"/>
                  </a:lnTo>
                  <a:lnTo>
                    <a:pt x="5223662" y="1076678"/>
                  </a:lnTo>
                  <a:lnTo>
                    <a:pt x="5225456" y="1084517"/>
                  </a:lnTo>
                  <a:lnTo>
                    <a:pt x="5237339" y="1091973"/>
                  </a:lnTo>
                  <a:lnTo>
                    <a:pt x="5245176" y="1090179"/>
                  </a:lnTo>
                  <a:lnTo>
                    <a:pt x="5293136" y="1013753"/>
                  </a:lnTo>
                  <a:lnTo>
                    <a:pt x="5291341" y="1005914"/>
                  </a:lnTo>
                  <a:lnTo>
                    <a:pt x="5282430" y="1000323"/>
                  </a:lnTo>
                  <a:lnTo>
                    <a:pt x="5278986" y="999839"/>
                  </a:lnTo>
                  <a:close/>
                </a:path>
                <a:path w="5920564" h="3633184">
                  <a:moveTo>
                    <a:pt x="5373493" y="849236"/>
                  </a:moveTo>
                  <a:lnTo>
                    <a:pt x="5367157" y="850686"/>
                  </a:lnTo>
                  <a:lnTo>
                    <a:pt x="5364265" y="852620"/>
                  </a:lnTo>
                  <a:lnTo>
                    <a:pt x="5318169" y="926076"/>
                  </a:lnTo>
                  <a:lnTo>
                    <a:pt x="5319963" y="933914"/>
                  </a:lnTo>
                  <a:lnTo>
                    <a:pt x="5331846" y="941370"/>
                  </a:lnTo>
                  <a:lnTo>
                    <a:pt x="5339684" y="939577"/>
                  </a:lnTo>
                  <a:lnTo>
                    <a:pt x="5387643" y="863150"/>
                  </a:lnTo>
                  <a:lnTo>
                    <a:pt x="5385849" y="855313"/>
                  </a:lnTo>
                  <a:lnTo>
                    <a:pt x="5376938" y="849720"/>
                  </a:lnTo>
                  <a:lnTo>
                    <a:pt x="5373493" y="849236"/>
                  </a:lnTo>
                  <a:close/>
                </a:path>
                <a:path w="5920564" h="3633184">
                  <a:moveTo>
                    <a:pt x="5468000" y="698633"/>
                  </a:moveTo>
                  <a:lnTo>
                    <a:pt x="5461664" y="700083"/>
                  </a:lnTo>
                  <a:lnTo>
                    <a:pt x="5458772" y="702017"/>
                  </a:lnTo>
                  <a:lnTo>
                    <a:pt x="5412677" y="775473"/>
                  </a:lnTo>
                  <a:lnTo>
                    <a:pt x="5414471" y="783311"/>
                  </a:lnTo>
                  <a:lnTo>
                    <a:pt x="5426353" y="790768"/>
                  </a:lnTo>
                  <a:lnTo>
                    <a:pt x="5434191" y="788974"/>
                  </a:lnTo>
                  <a:lnTo>
                    <a:pt x="5482151" y="712548"/>
                  </a:lnTo>
                  <a:lnTo>
                    <a:pt x="5480357" y="704710"/>
                  </a:lnTo>
                  <a:lnTo>
                    <a:pt x="5471445" y="699117"/>
                  </a:lnTo>
                  <a:lnTo>
                    <a:pt x="5468000" y="698633"/>
                  </a:lnTo>
                  <a:close/>
                </a:path>
                <a:path w="5920564" h="3633184">
                  <a:moveTo>
                    <a:pt x="5562507" y="548031"/>
                  </a:moveTo>
                  <a:lnTo>
                    <a:pt x="5556171" y="549482"/>
                  </a:lnTo>
                  <a:lnTo>
                    <a:pt x="5553279" y="551414"/>
                  </a:lnTo>
                  <a:lnTo>
                    <a:pt x="5507184" y="624870"/>
                  </a:lnTo>
                  <a:lnTo>
                    <a:pt x="5508978" y="632710"/>
                  </a:lnTo>
                  <a:lnTo>
                    <a:pt x="5520860" y="640166"/>
                  </a:lnTo>
                  <a:lnTo>
                    <a:pt x="5528698" y="638371"/>
                  </a:lnTo>
                  <a:lnTo>
                    <a:pt x="5576658" y="561945"/>
                  </a:lnTo>
                  <a:lnTo>
                    <a:pt x="5574864" y="554107"/>
                  </a:lnTo>
                  <a:lnTo>
                    <a:pt x="5565952" y="548515"/>
                  </a:lnTo>
                  <a:lnTo>
                    <a:pt x="5562507" y="548031"/>
                  </a:lnTo>
                  <a:close/>
                </a:path>
                <a:path w="5920564" h="3633184">
                  <a:moveTo>
                    <a:pt x="5657015" y="397428"/>
                  </a:moveTo>
                  <a:lnTo>
                    <a:pt x="5650679" y="398879"/>
                  </a:lnTo>
                  <a:lnTo>
                    <a:pt x="5647787" y="400813"/>
                  </a:lnTo>
                  <a:lnTo>
                    <a:pt x="5601691" y="474268"/>
                  </a:lnTo>
                  <a:lnTo>
                    <a:pt x="5603486" y="482107"/>
                  </a:lnTo>
                  <a:lnTo>
                    <a:pt x="5615368" y="489563"/>
                  </a:lnTo>
                  <a:lnTo>
                    <a:pt x="5623206" y="487770"/>
                  </a:lnTo>
                  <a:lnTo>
                    <a:pt x="5671165" y="411342"/>
                  </a:lnTo>
                  <a:lnTo>
                    <a:pt x="5669372" y="403504"/>
                  </a:lnTo>
                  <a:lnTo>
                    <a:pt x="5660461" y="397912"/>
                  </a:lnTo>
                  <a:lnTo>
                    <a:pt x="5657015" y="397428"/>
                  </a:lnTo>
                  <a:close/>
                </a:path>
                <a:path w="5920564" h="3633184">
                  <a:moveTo>
                    <a:pt x="5751523" y="246825"/>
                  </a:moveTo>
                  <a:lnTo>
                    <a:pt x="5745187" y="248276"/>
                  </a:lnTo>
                  <a:lnTo>
                    <a:pt x="5742294" y="250210"/>
                  </a:lnTo>
                  <a:lnTo>
                    <a:pt x="5696200" y="323665"/>
                  </a:lnTo>
                  <a:lnTo>
                    <a:pt x="5697994" y="331504"/>
                  </a:lnTo>
                  <a:lnTo>
                    <a:pt x="5709876" y="338960"/>
                  </a:lnTo>
                  <a:lnTo>
                    <a:pt x="5717715" y="337167"/>
                  </a:lnTo>
                  <a:lnTo>
                    <a:pt x="5765674" y="260741"/>
                  </a:lnTo>
                  <a:lnTo>
                    <a:pt x="5763879" y="252902"/>
                  </a:lnTo>
                  <a:lnTo>
                    <a:pt x="5754969" y="247309"/>
                  </a:lnTo>
                  <a:lnTo>
                    <a:pt x="5751523" y="246825"/>
                  </a:lnTo>
                  <a:close/>
                </a:path>
                <a:path w="5920564" h="3633184">
                  <a:moveTo>
                    <a:pt x="5846030" y="96224"/>
                  </a:moveTo>
                  <a:lnTo>
                    <a:pt x="5839694" y="97674"/>
                  </a:lnTo>
                  <a:lnTo>
                    <a:pt x="5836803" y="99607"/>
                  </a:lnTo>
                  <a:lnTo>
                    <a:pt x="5790707" y="173062"/>
                  </a:lnTo>
                  <a:lnTo>
                    <a:pt x="5792501" y="180901"/>
                  </a:lnTo>
                  <a:lnTo>
                    <a:pt x="5804383" y="188357"/>
                  </a:lnTo>
                  <a:lnTo>
                    <a:pt x="5812222" y="186564"/>
                  </a:lnTo>
                  <a:lnTo>
                    <a:pt x="5860181" y="110138"/>
                  </a:lnTo>
                  <a:lnTo>
                    <a:pt x="5858388" y="102299"/>
                  </a:lnTo>
                  <a:lnTo>
                    <a:pt x="5849476" y="96707"/>
                  </a:lnTo>
                  <a:lnTo>
                    <a:pt x="5846030" y="96224"/>
                  </a:lnTo>
                  <a:close/>
                </a:path>
                <a:path w="5920564" h="3633184">
                  <a:moveTo>
                    <a:pt x="5906414" y="0"/>
                  </a:moveTo>
                  <a:lnTo>
                    <a:pt x="5900077" y="1450"/>
                  </a:lnTo>
                  <a:lnTo>
                    <a:pt x="5897185" y="3384"/>
                  </a:lnTo>
                  <a:lnTo>
                    <a:pt x="5885215" y="22461"/>
                  </a:lnTo>
                  <a:lnTo>
                    <a:pt x="5887008" y="30299"/>
                  </a:lnTo>
                  <a:lnTo>
                    <a:pt x="5898892" y="37755"/>
                  </a:lnTo>
                  <a:lnTo>
                    <a:pt x="5906730" y="35961"/>
                  </a:lnTo>
                  <a:lnTo>
                    <a:pt x="5920564" y="13914"/>
                  </a:lnTo>
                  <a:lnTo>
                    <a:pt x="5918770" y="6075"/>
                  </a:lnTo>
                  <a:lnTo>
                    <a:pt x="5909859" y="483"/>
                  </a:lnTo>
                  <a:lnTo>
                    <a:pt x="5906414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7" name="object 17">
              <a:extLst>
                <a:ext uri="{FF2B5EF4-FFF2-40B4-BE49-F238E27FC236}">
                  <a16:creationId xmlns:a16="http://schemas.microsoft.com/office/drawing/2014/main" id="{F3CA672E-CD18-4F34-B4F1-2B97F3976DE5}"/>
                </a:ext>
              </a:extLst>
            </p:cNvPr>
            <p:cNvSpPr/>
            <p:nvPr/>
          </p:nvSpPr>
          <p:spPr>
            <a:xfrm>
              <a:off x="3090461" y="46695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0" y="127000"/>
                  </a:lnTo>
                  <a:lnTo>
                    <a:pt x="127000" y="127000"/>
                  </a:lnTo>
                  <a:lnTo>
                    <a:pt x="635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8">
              <a:extLst>
                <a:ext uri="{FF2B5EF4-FFF2-40B4-BE49-F238E27FC236}">
                  <a16:creationId xmlns:a16="http://schemas.microsoft.com/office/drawing/2014/main" id="{426507E9-95C7-4FCA-AA5F-BFE2049B4F89}"/>
                </a:ext>
              </a:extLst>
            </p:cNvPr>
            <p:cNvSpPr/>
            <p:nvPr/>
          </p:nvSpPr>
          <p:spPr>
            <a:xfrm>
              <a:off x="3090461" y="46695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127000" y="127000"/>
                  </a:lnTo>
                  <a:lnTo>
                    <a:pt x="0" y="127000"/>
                  </a:lnTo>
                  <a:lnTo>
                    <a:pt x="635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9">
              <a:extLst>
                <a:ext uri="{FF2B5EF4-FFF2-40B4-BE49-F238E27FC236}">
                  <a16:creationId xmlns:a16="http://schemas.microsoft.com/office/drawing/2014/main" id="{77DA1F22-72E1-4F68-9285-95032103D9F1}"/>
                </a:ext>
              </a:extLst>
            </p:cNvPr>
            <p:cNvSpPr/>
            <p:nvPr/>
          </p:nvSpPr>
          <p:spPr>
            <a:xfrm>
              <a:off x="5046261" y="44790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0" y="127000"/>
                  </a:lnTo>
                  <a:lnTo>
                    <a:pt x="127000" y="127000"/>
                  </a:lnTo>
                  <a:lnTo>
                    <a:pt x="635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8748BEDD-A719-4B15-BB5D-09841283EEEB}"/>
                </a:ext>
              </a:extLst>
            </p:cNvPr>
            <p:cNvSpPr/>
            <p:nvPr/>
          </p:nvSpPr>
          <p:spPr>
            <a:xfrm>
              <a:off x="5046260" y="44790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127000" y="127000"/>
                  </a:lnTo>
                  <a:lnTo>
                    <a:pt x="0" y="127000"/>
                  </a:lnTo>
                  <a:lnTo>
                    <a:pt x="635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1" name="object 21">
              <a:extLst>
                <a:ext uri="{FF2B5EF4-FFF2-40B4-BE49-F238E27FC236}">
                  <a16:creationId xmlns:a16="http://schemas.microsoft.com/office/drawing/2014/main" id="{B30601D7-7223-4D31-91ED-1188C7C04F89}"/>
                </a:ext>
              </a:extLst>
            </p:cNvPr>
            <p:cNvSpPr/>
            <p:nvPr/>
          </p:nvSpPr>
          <p:spPr>
            <a:xfrm>
              <a:off x="8970560" y="1050056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>
                  <a:moveTo>
                    <a:pt x="63500" y="0"/>
                  </a:moveTo>
                  <a:lnTo>
                    <a:pt x="0" y="127000"/>
                  </a:lnTo>
                  <a:lnTo>
                    <a:pt x="127000" y="127000"/>
                  </a:lnTo>
                  <a:lnTo>
                    <a:pt x="635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2" name="object 22">
              <a:extLst>
                <a:ext uri="{FF2B5EF4-FFF2-40B4-BE49-F238E27FC236}">
                  <a16:creationId xmlns:a16="http://schemas.microsoft.com/office/drawing/2014/main" id="{363E82EC-9ED1-44D0-BA8F-5C474470BBB1}"/>
                </a:ext>
              </a:extLst>
            </p:cNvPr>
            <p:cNvSpPr/>
            <p:nvPr/>
          </p:nvSpPr>
          <p:spPr>
            <a:xfrm>
              <a:off x="8970560" y="1050056"/>
              <a:ext cx="127000" cy="126999"/>
            </a:xfrm>
            <a:custGeom>
              <a:avLst/>
              <a:gdLst/>
              <a:ahLst/>
              <a:cxnLst/>
              <a:rect l="l" t="t" r="r" b="b"/>
              <a:pathLst>
                <a:path w="127000" h="126999">
                  <a:moveTo>
                    <a:pt x="63500" y="0"/>
                  </a:moveTo>
                  <a:lnTo>
                    <a:pt x="127000" y="126999"/>
                  </a:lnTo>
                  <a:lnTo>
                    <a:pt x="0" y="126999"/>
                  </a:lnTo>
                  <a:lnTo>
                    <a:pt x="635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3" name="object 23">
              <a:extLst>
                <a:ext uri="{FF2B5EF4-FFF2-40B4-BE49-F238E27FC236}">
                  <a16:creationId xmlns:a16="http://schemas.microsoft.com/office/drawing/2014/main" id="{EBC90305-8794-4A27-8873-C5D4842474B8}"/>
                </a:ext>
              </a:extLst>
            </p:cNvPr>
            <p:cNvSpPr/>
            <p:nvPr/>
          </p:nvSpPr>
          <p:spPr>
            <a:xfrm>
              <a:off x="7004050" y="4171950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0" y="152400"/>
                  </a:lnTo>
                  <a:lnTo>
                    <a:pt x="15240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4" name="object 24">
              <a:extLst>
                <a:ext uri="{FF2B5EF4-FFF2-40B4-BE49-F238E27FC236}">
                  <a16:creationId xmlns:a16="http://schemas.microsoft.com/office/drawing/2014/main" id="{9A9A2DB5-35FE-4A2A-AB0C-DF45E4729816}"/>
                </a:ext>
              </a:extLst>
            </p:cNvPr>
            <p:cNvSpPr/>
            <p:nvPr/>
          </p:nvSpPr>
          <p:spPr>
            <a:xfrm>
              <a:off x="7004050" y="4171950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>
                  <a:moveTo>
                    <a:pt x="76200" y="0"/>
                  </a:moveTo>
                  <a:lnTo>
                    <a:pt x="1524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5">
              <a:extLst>
                <a:ext uri="{FF2B5EF4-FFF2-40B4-BE49-F238E27FC236}">
                  <a16:creationId xmlns:a16="http://schemas.microsoft.com/office/drawing/2014/main" id="{0630AE70-CAE5-4940-9348-9889578C5CCA}"/>
                </a:ext>
              </a:extLst>
            </p:cNvPr>
            <p:cNvSpPr/>
            <p:nvPr/>
          </p:nvSpPr>
          <p:spPr>
            <a:xfrm>
              <a:off x="2457450" y="41592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1341375" y="0"/>
                  </a:moveTo>
                  <a:lnTo>
                    <a:pt x="24908" y="465"/>
                  </a:lnTo>
                  <a:lnTo>
                    <a:pt x="12158" y="5991"/>
                  </a:lnTo>
                  <a:lnTo>
                    <a:pt x="3311" y="16454"/>
                  </a:lnTo>
                  <a:lnTo>
                    <a:pt x="0" y="30224"/>
                  </a:lnTo>
                  <a:lnTo>
                    <a:pt x="465" y="356091"/>
                  </a:lnTo>
                  <a:lnTo>
                    <a:pt x="5991" y="368841"/>
                  </a:lnTo>
                  <a:lnTo>
                    <a:pt x="16454" y="377688"/>
                  </a:lnTo>
                  <a:lnTo>
                    <a:pt x="30224" y="381000"/>
                  </a:lnTo>
                  <a:lnTo>
                    <a:pt x="1346691" y="380534"/>
                  </a:lnTo>
                  <a:lnTo>
                    <a:pt x="1359441" y="375008"/>
                  </a:lnTo>
                  <a:lnTo>
                    <a:pt x="1368288" y="364545"/>
                  </a:lnTo>
                  <a:lnTo>
                    <a:pt x="1371600" y="350775"/>
                  </a:lnTo>
                  <a:lnTo>
                    <a:pt x="1371134" y="24908"/>
                  </a:lnTo>
                  <a:lnTo>
                    <a:pt x="1365608" y="12158"/>
                  </a:lnTo>
                  <a:lnTo>
                    <a:pt x="1355145" y="3311"/>
                  </a:lnTo>
                  <a:lnTo>
                    <a:pt x="134137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6">
              <a:extLst>
                <a:ext uri="{FF2B5EF4-FFF2-40B4-BE49-F238E27FC236}">
                  <a16:creationId xmlns:a16="http://schemas.microsoft.com/office/drawing/2014/main" id="{4708B5A2-21D2-4BB1-945E-C236FB3E9A60}"/>
                </a:ext>
              </a:extLst>
            </p:cNvPr>
            <p:cNvSpPr/>
            <p:nvPr/>
          </p:nvSpPr>
          <p:spPr>
            <a:xfrm>
              <a:off x="2457450" y="41592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0" y="30225"/>
                  </a:moveTo>
                  <a:lnTo>
                    <a:pt x="3311" y="16455"/>
                  </a:lnTo>
                  <a:lnTo>
                    <a:pt x="12158" y="5991"/>
                  </a:lnTo>
                  <a:lnTo>
                    <a:pt x="24908" y="466"/>
                  </a:lnTo>
                  <a:lnTo>
                    <a:pt x="1341375" y="0"/>
                  </a:lnTo>
                  <a:lnTo>
                    <a:pt x="1355145" y="3311"/>
                  </a:lnTo>
                  <a:lnTo>
                    <a:pt x="1365608" y="12158"/>
                  </a:lnTo>
                  <a:lnTo>
                    <a:pt x="1371134" y="24908"/>
                  </a:lnTo>
                  <a:lnTo>
                    <a:pt x="1371600" y="350775"/>
                  </a:lnTo>
                  <a:lnTo>
                    <a:pt x="1368288" y="364545"/>
                  </a:lnTo>
                  <a:lnTo>
                    <a:pt x="1359441" y="375008"/>
                  </a:lnTo>
                  <a:lnTo>
                    <a:pt x="1346691" y="380534"/>
                  </a:lnTo>
                  <a:lnTo>
                    <a:pt x="30225" y="381000"/>
                  </a:lnTo>
                  <a:lnTo>
                    <a:pt x="16455" y="377688"/>
                  </a:lnTo>
                  <a:lnTo>
                    <a:pt x="5991" y="368841"/>
                  </a:lnTo>
                  <a:lnTo>
                    <a:pt x="466" y="356091"/>
                  </a:lnTo>
                  <a:lnTo>
                    <a:pt x="0" y="30225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7">
              <a:extLst>
                <a:ext uri="{FF2B5EF4-FFF2-40B4-BE49-F238E27FC236}">
                  <a16:creationId xmlns:a16="http://schemas.microsoft.com/office/drawing/2014/main" id="{50CF1274-4C87-4A7D-8279-6AF625F41011}"/>
                </a:ext>
              </a:extLst>
            </p:cNvPr>
            <p:cNvSpPr/>
            <p:nvPr/>
          </p:nvSpPr>
          <p:spPr>
            <a:xfrm>
              <a:off x="4425950" y="39687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1341375" y="0"/>
                  </a:moveTo>
                  <a:lnTo>
                    <a:pt x="24908" y="465"/>
                  </a:lnTo>
                  <a:lnTo>
                    <a:pt x="12158" y="5991"/>
                  </a:lnTo>
                  <a:lnTo>
                    <a:pt x="3311" y="16454"/>
                  </a:lnTo>
                  <a:lnTo>
                    <a:pt x="0" y="30224"/>
                  </a:lnTo>
                  <a:lnTo>
                    <a:pt x="465" y="356091"/>
                  </a:lnTo>
                  <a:lnTo>
                    <a:pt x="5991" y="368841"/>
                  </a:lnTo>
                  <a:lnTo>
                    <a:pt x="16454" y="377688"/>
                  </a:lnTo>
                  <a:lnTo>
                    <a:pt x="30224" y="381000"/>
                  </a:lnTo>
                  <a:lnTo>
                    <a:pt x="1346691" y="380534"/>
                  </a:lnTo>
                  <a:lnTo>
                    <a:pt x="1359441" y="375008"/>
                  </a:lnTo>
                  <a:lnTo>
                    <a:pt x="1368288" y="364545"/>
                  </a:lnTo>
                  <a:lnTo>
                    <a:pt x="1371600" y="350775"/>
                  </a:lnTo>
                  <a:lnTo>
                    <a:pt x="1371134" y="24908"/>
                  </a:lnTo>
                  <a:lnTo>
                    <a:pt x="1365608" y="12158"/>
                  </a:lnTo>
                  <a:lnTo>
                    <a:pt x="1355145" y="3311"/>
                  </a:lnTo>
                  <a:lnTo>
                    <a:pt x="134137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8">
              <a:extLst>
                <a:ext uri="{FF2B5EF4-FFF2-40B4-BE49-F238E27FC236}">
                  <a16:creationId xmlns:a16="http://schemas.microsoft.com/office/drawing/2014/main" id="{31C46FA9-5280-438F-9A45-1F42288C0D05}"/>
                </a:ext>
              </a:extLst>
            </p:cNvPr>
            <p:cNvSpPr/>
            <p:nvPr/>
          </p:nvSpPr>
          <p:spPr>
            <a:xfrm>
              <a:off x="4425950" y="39687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0" y="30225"/>
                  </a:moveTo>
                  <a:lnTo>
                    <a:pt x="3311" y="16455"/>
                  </a:lnTo>
                  <a:lnTo>
                    <a:pt x="12158" y="5991"/>
                  </a:lnTo>
                  <a:lnTo>
                    <a:pt x="24908" y="466"/>
                  </a:lnTo>
                  <a:lnTo>
                    <a:pt x="1341375" y="0"/>
                  </a:lnTo>
                  <a:lnTo>
                    <a:pt x="1355145" y="3311"/>
                  </a:lnTo>
                  <a:lnTo>
                    <a:pt x="1365608" y="12158"/>
                  </a:lnTo>
                  <a:lnTo>
                    <a:pt x="1371134" y="24908"/>
                  </a:lnTo>
                  <a:lnTo>
                    <a:pt x="1371600" y="350775"/>
                  </a:lnTo>
                  <a:lnTo>
                    <a:pt x="1368288" y="364545"/>
                  </a:lnTo>
                  <a:lnTo>
                    <a:pt x="1359441" y="375008"/>
                  </a:lnTo>
                  <a:lnTo>
                    <a:pt x="1346691" y="380534"/>
                  </a:lnTo>
                  <a:lnTo>
                    <a:pt x="30224" y="381000"/>
                  </a:lnTo>
                  <a:lnTo>
                    <a:pt x="16454" y="377688"/>
                  </a:lnTo>
                  <a:lnTo>
                    <a:pt x="5991" y="368841"/>
                  </a:lnTo>
                  <a:lnTo>
                    <a:pt x="465" y="356091"/>
                  </a:lnTo>
                  <a:lnTo>
                    <a:pt x="0" y="30225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9">
              <a:extLst>
                <a:ext uri="{FF2B5EF4-FFF2-40B4-BE49-F238E27FC236}">
                  <a16:creationId xmlns:a16="http://schemas.microsoft.com/office/drawing/2014/main" id="{B2794166-1830-4EA6-8695-6E4E5F0D9BB0}"/>
                </a:ext>
              </a:extLst>
            </p:cNvPr>
            <p:cNvSpPr/>
            <p:nvPr/>
          </p:nvSpPr>
          <p:spPr>
            <a:xfrm>
              <a:off x="6381750" y="36512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1341375" y="0"/>
                  </a:moveTo>
                  <a:lnTo>
                    <a:pt x="24908" y="465"/>
                  </a:lnTo>
                  <a:lnTo>
                    <a:pt x="12158" y="5991"/>
                  </a:lnTo>
                  <a:lnTo>
                    <a:pt x="3311" y="16454"/>
                  </a:lnTo>
                  <a:lnTo>
                    <a:pt x="0" y="30224"/>
                  </a:lnTo>
                  <a:lnTo>
                    <a:pt x="465" y="356091"/>
                  </a:lnTo>
                  <a:lnTo>
                    <a:pt x="5991" y="368841"/>
                  </a:lnTo>
                  <a:lnTo>
                    <a:pt x="16454" y="377688"/>
                  </a:lnTo>
                  <a:lnTo>
                    <a:pt x="30224" y="381000"/>
                  </a:lnTo>
                  <a:lnTo>
                    <a:pt x="1346691" y="380534"/>
                  </a:lnTo>
                  <a:lnTo>
                    <a:pt x="1359441" y="375008"/>
                  </a:lnTo>
                  <a:lnTo>
                    <a:pt x="1368288" y="364545"/>
                  </a:lnTo>
                  <a:lnTo>
                    <a:pt x="1371600" y="350775"/>
                  </a:lnTo>
                  <a:lnTo>
                    <a:pt x="1371134" y="24908"/>
                  </a:lnTo>
                  <a:lnTo>
                    <a:pt x="1365608" y="12158"/>
                  </a:lnTo>
                  <a:lnTo>
                    <a:pt x="1355145" y="3311"/>
                  </a:lnTo>
                  <a:lnTo>
                    <a:pt x="134137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30">
              <a:extLst>
                <a:ext uri="{FF2B5EF4-FFF2-40B4-BE49-F238E27FC236}">
                  <a16:creationId xmlns:a16="http://schemas.microsoft.com/office/drawing/2014/main" id="{F7B75786-796F-4B60-906B-1A1E31672912}"/>
                </a:ext>
              </a:extLst>
            </p:cNvPr>
            <p:cNvSpPr/>
            <p:nvPr/>
          </p:nvSpPr>
          <p:spPr>
            <a:xfrm>
              <a:off x="6381750" y="3651250"/>
              <a:ext cx="1371600" cy="381000"/>
            </a:xfrm>
            <a:custGeom>
              <a:avLst/>
              <a:gdLst/>
              <a:ahLst/>
              <a:cxnLst/>
              <a:rect l="l" t="t" r="r" b="b"/>
              <a:pathLst>
                <a:path w="1371600" h="381000">
                  <a:moveTo>
                    <a:pt x="0" y="30225"/>
                  </a:moveTo>
                  <a:lnTo>
                    <a:pt x="3311" y="16455"/>
                  </a:lnTo>
                  <a:lnTo>
                    <a:pt x="12158" y="5991"/>
                  </a:lnTo>
                  <a:lnTo>
                    <a:pt x="24908" y="466"/>
                  </a:lnTo>
                  <a:lnTo>
                    <a:pt x="1341375" y="0"/>
                  </a:lnTo>
                  <a:lnTo>
                    <a:pt x="1355145" y="3311"/>
                  </a:lnTo>
                  <a:lnTo>
                    <a:pt x="1365608" y="12158"/>
                  </a:lnTo>
                  <a:lnTo>
                    <a:pt x="1371134" y="24908"/>
                  </a:lnTo>
                  <a:lnTo>
                    <a:pt x="1371600" y="350775"/>
                  </a:lnTo>
                  <a:lnTo>
                    <a:pt x="1368288" y="364545"/>
                  </a:lnTo>
                  <a:lnTo>
                    <a:pt x="1359441" y="375008"/>
                  </a:lnTo>
                  <a:lnTo>
                    <a:pt x="1346691" y="380534"/>
                  </a:lnTo>
                  <a:lnTo>
                    <a:pt x="30224" y="381000"/>
                  </a:lnTo>
                  <a:lnTo>
                    <a:pt x="16454" y="377688"/>
                  </a:lnTo>
                  <a:lnTo>
                    <a:pt x="5991" y="368841"/>
                  </a:lnTo>
                  <a:lnTo>
                    <a:pt x="465" y="356091"/>
                  </a:lnTo>
                  <a:lnTo>
                    <a:pt x="0" y="30225"/>
                  </a:lnTo>
                  <a:close/>
                </a:path>
              </a:pathLst>
            </a:custGeom>
            <a:ln w="12700">
              <a:solidFill>
                <a:srgbClr val="7F7F7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31">
              <a:extLst>
                <a:ext uri="{FF2B5EF4-FFF2-40B4-BE49-F238E27FC236}">
                  <a16:creationId xmlns:a16="http://schemas.microsoft.com/office/drawing/2014/main" id="{D3A92CA4-7AAA-4352-9050-89E10A6E81F8}"/>
                </a:ext>
              </a:extLst>
            </p:cNvPr>
            <p:cNvSpPr txBox="1"/>
            <p:nvPr/>
          </p:nvSpPr>
          <p:spPr>
            <a:xfrm>
              <a:off x="3011200" y="3350262"/>
              <a:ext cx="4474845" cy="6229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34</a:t>
              </a:r>
              <a:endParaRPr sz="2000">
                <a:latin typeface="Calibri"/>
                <a:cs typeface="Calibri"/>
              </a:endParaRPr>
            </a:p>
            <a:p>
              <a:pPr marR="12700" algn="r">
                <a:lnSpc>
                  <a:spcPct val="100000"/>
                </a:lnSpc>
                <a:spcBef>
                  <a:spcPts val="204"/>
                </a:spcBef>
              </a:pPr>
              <a:r>
                <a:rPr sz="1800" spc="-25" dirty="0">
                  <a:latin typeface="Calibri"/>
                  <a:cs typeface="Calibri"/>
                </a:rPr>
                <a:t>1</a:t>
              </a:r>
              <a:r>
                <a:rPr sz="1800" spc="-10" dirty="0">
                  <a:latin typeface="Calibri"/>
                  <a:cs typeface="Calibri"/>
                </a:rPr>
                <a:t>6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32" name="object 32">
              <a:extLst>
                <a:ext uri="{FF2B5EF4-FFF2-40B4-BE49-F238E27FC236}">
                  <a16:creationId xmlns:a16="http://schemas.microsoft.com/office/drawing/2014/main" id="{C06AB905-BA01-4CDF-9E30-C1CAF4E11E02}"/>
                </a:ext>
              </a:extLst>
            </p:cNvPr>
            <p:cNvSpPr txBox="1"/>
            <p:nvPr/>
          </p:nvSpPr>
          <p:spPr>
            <a:xfrm>
              <a:off x="4974344" y="2576029"/>
              <a:ext cx="2794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58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3" name="object 33">
              <a:extLst>
                <a:ext uri="{FF2B5EF4-FFF2-40B4-BE49-F238E27FC236}">
                  <a16:creationId xmlns:a16="http://schemas.microsoft.com/office/drawing/2014/main" id="{D7EABAE4-FE04-4B17-AFCE-A01261D8DB32}"/>
                </a:ext>
              </a:extLst>
            </p:cNvPr>
            <p:cNvSpPr txBox="1"/>
            <p:nvPr/>
          </p:nvSpPr>
          <p:spPr>
            <a:xfrm>
              <a:off x="6937488" y="2317951"/>
              <a:ext cx="27940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66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4" name="object 34">
              <a:extLst>
                <a:ext uri="{FF2B5EF4-FFF2-40B4-BE49-F238E27FC236}">
                  <a16:creationId xmlns:a16="http://schemas.microsoft.com/office/drawing/2014/main" id="{FB023C92-9B09-4E4A-B3CF-D14C7172EE5F}"/>
                </a:ext>
              </a:extLst>
            </p:cNvPr>
            <p:cNvSpPr/>
            <p:nvPr/>
          </p:nvSpPr>
          <p:spPr>
            <a:xfrm>
              <a:off x="8286750" y="463550"/>
              <a:ext cx="1524000" cy="457200"/>
            </a:xfrm>
            <a:custGeom>
              <a:avLst/>
              <a:gdLst/>
              <a:ahLst/>
              <a:cxnLst/>
              <a:rect l="l" t="t" r="r" b="b"/>
              <a:pathLst>
                <a:path w="1524000" h="457200">
                  <a:moveTo>
                    <a:pt x="0" y="36269"/>
                  </a:moveTo>
                  <a:lnTo>
                    <a:pt x="21777" y="3011"/>
                  </a:lnTo>
                  <a:lnTo>
                    <a:pt x="1487730" y="0"/>
                  </a:lnTo>
                  <a:lnTo>
                    <a:pt x="1501722" y="2797"/>
                  </a:lnTo>
                  <a:lnTo>
                    <a:pt x="1513186" y="10434"/>
                  </a:lnTo>
                  <a:lnTo>
                    <a:pt x="1520988" y="21777"/>
                  </a:lnTo>
                  <a:lnTo>
                    <a:pt x="1523995" y="35692"/>
                  </a:lnTo>
                  <a:lnTo>
                    <a:pt x="1524000" y="420930"/>
                  </a:lnTo>
                  <a:lnTo>
                    <a:pt x="1521202" y="434922"/>
                  </a:lnTo>
                  <a:lnTo>
                    <a:pt x="1513565" y="446386"/>
                  </a:lnTo>
                  <a:lnTo>
                    <a:pt x="1502222" y="454188"/>
                  </a:lnTo>
                  <a:lnTo>
                    <a:pt x="1488307" y="457195"/>
                  </a:lnTo>
                  <a:lnTo>
                    <a:pt x="36269" y="457200"/>
                  </a:lnTo>
                  <a:lnTo>
                    <a:pt x="22277" y="454402"/>
                  </a:lnTo>
                  <a:lnTo>
                    <a:pt x="10813" y="446765"/>
                  </a:lnTo>
                  <a:lnTo>
                    <a:pt x="3011" y="435422"/>
                  </a:lnTo>
                  <a:lnTo>
                    <a:pt x="4" y="421507"/>
                  </a:lnTo>
                  <a:lnTo>
                    <a:pt x="0" y="36269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5">
              <a:extLst>
                <a:ext uri="{FF2B5EF4-FFF2-40B4-BE49-F238E27FC236}">
                  <a16:creationId xmlns:a16="http://schemas.microsoft.com/office/drawing/2014/main" id="{7372C96A-BAB6-42C7-9B93-96629CB7DD08}"/>
                </a:ext>
              </a:extLst>
            </p:cNvPr>
            <p:cNvSpPr txBox="1"/>
            <p:nvPr/>
          </p:nvSpPr>
          <p:spPr>
            <a:xfrm>
              <a:off x="1953224" y="1672757"/>
              <a:ext cx="7226934" cy="70040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12700" algn="r">
                <a:lnSpc>
                  <a:spcPct val="100000"/>
                </a:lnSpc>
              </a:pPr>
              <a:r>
                <a:rPr sz="2000" b="1" spc="-25" dirty="0">
                  <a:solidFill>
                    <a:srgbClr val="404040"/>
                  </a:solidFill>
                  <a:latin typeface="Calibri"/>
                  <a:cs typeface="Calibri"/>
                </a:rPr>
                <a:t>86</a:t>
              </a:r>
              <a:endParaRPr sz="2000">
                <a:latin typeface="Calibri"/>
                <a:cs typeface="Calibri"/>
              </a:endParaRPr>
            </a:p>
            <a:p>
              <a:pPr marL="12700">
                <a:lnSpc>
                  <a:spcPts val="2960"/>
                </a:lnSpc>
              </a:pPr>
              <a:r>
                <a:rPr sz="2800" spc="30" dirty="0">
                  <a:latin typeface="Calibri"/>
                  <a:cs typeface="Calibri"/>
                </a:rPr>
                <a:t>E</a:t>
              </a:r>
              <a:r>
                <a:rPr sz="2800" spc="25" dirty="0">
                  <a:latin typeface="Calibri"/>
                  <a:cs typeface="Calibri"/>
                </a:rPr>
                <a:t>n</a:t>
              </a:r>
              <a:r>
                <a:rPr sz="2800" spc="-35" dirty="0">
                  <a:latin typeface="Calibri"/>
                  <a:cs typeface="Calibri"/>
                </a:rPr>
                <a:t>g</a:t>
              </a:r>
              <a:r>
                <a:rPr sz="2800" spc="-45" dirty="0">
                  <a:latin typeface="Calibri"/>
                  <a:cs typeface="Calibri"/>
                </a:rPr>
                <a:t>i</a:t>
              </a:r>
              <a:r>
                <a:rPr sz="2800" spc="25" dirty="0">
                  <a:latin typeface="Calibri"/>
                  <a:cs typeface="Calibri"/>
                </a:rPr>
                <a:t>n</a:t>
              </a:r>
              <a:r>
                <a:rPr sz="2800" spc="-10" dirty="0">
                  <a:latin typeface="Calibri"/>
                  <a:cs typeface="Calibri"/>
                </a:rPr>
                <a:t>e</a:t>
              </a:r>
              <a:r>
                <a:rPr sz="2800" spc="0" dirty="0">
                  <a:latin typeface="Calibri"/>
                  <a:cs typeface="Calibri"/>
                </a:rPr>
                <a:t>s</a:t>
              </a:r>
              <a:r>
                <a:rPr sz="2800" spc="-30" dirty="0">
                  <a:latin typeface="Calibri"/>
                  <a:cs typeface="Calibri"/>
                </a:rPr>
                <a:t> </a:t>
              </a:r>
              <a:r>
                <a:rPr sz="2800" spc="20" dirty="0">
                  <a:latin typeface="Calibri"/>
                  <a:cs typeface="Calibri"/>
                </a:rPr>
                <a:t>of</a:t>
              </a:r>
              <a:endParaRPr sz="2800">
                <a:latin typeface="Calibri"/>
                <a:cs typeface="Calibri"/>
              </a:endParaRPr>
            </a:p>
          </p:txBody>
        </p:sp>
        <p:sp>
          <p:nvSpPr>
            <p:cNvPr id="36" name="object 36">
              <a:extLst>
                <a:ext uri="{FF2B5EF4-FFF2-40B4-BE49-F238E27FC236}">
                  <a16:creationId xmlns:a16="http://schemas.microsoft.com/office/drawing/2014/main" id="{1EEB9F51-FE9E-4DD2-9624-2446258829A7}"/>
                </a:ext>
              </a:extLst>
            </p:cNvPr>
            <p:cNvSpPr txBox="1"/>
            <p:nvPr/>
          </p:nvSpPr>
          <p:spPr>
            <a:xfrm>
              <a:off x="2588799" y="4988262"/>
              <a:ext cx="1131570" cy="3225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000" spc="-50" dirty="0">
                  <a:latin typeface="Calibri"/>
                  <a:cs typeface="Calibri"/>
                </a:rPr>
                <a:t>H</a:t>
              </a:r>
              <a:r>
                <a:rPr sz="2000" spc="-25" dirty="0">
                  <a:latin typeface="Calibri"/>
                  <a:cs typeface="Calibri"/>
                </a:rPr>
                <a:t>O</a:t>
              </a:r>
              <a:r>
                <a:rPr sz="2000" spc="20" dirty="0">
                  <a:latin typeface="Calibri"/>
                  <a:cs typeface="Calibri"/>
                </a:rPr>
                <a:t>G</a:t>
              </a:r>
              <a:r>
                <a:rPr sz="2000" spc="-5" dirty="0">
                  <a:latin typeface="Calibri"/>
                  <a:cs typeface="Calibri"/>
                </a:rPr>
                <a:t>,</a:t>
              </a:r>
              <a:r>
                <a:rPr sz="2000" spc="45" dirty="0">
                  <a:latin typeface="Calibri"/>
                  <a:cs typeface="Calibri"/>
                </a:rPr>
                <a:t> </a:t>
              </a:r>
              <a:r>
                <a:rPr sz="2000" spc="-35" dirty="0">
                  <a:latin typeface="Calibri"/>
                  <a:cs typeface="Calibri"/>
                </a:rPr>
                <a:t>D</a:t>
              </a:r>
              <a:r>
                <a:rPr sz="2000" spc="-50" dirty="0">
                  <a:latin typeface="Calibri"/>
                  <a:cs typeface="Calibri"/>
                </a:rPr>
                <a:t>P</a:t>
              </a:r>
              <a:r>
                <a:rPr sz="2000" spc="-20" dirty="0">
                  <a:latin typeface="Calibri"/>
                  <a:cs typeface="Calibri"/>
                </a:rPr>
                <a:t>M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7" name="object 37">
              <a:extLst>
                <a:ext uri="{FF2B5EF4-FFF2-40B4-BE49-F238E27FC236}">
                  <a16:creationId xmlns:a16="http://schemas.microsoft.com/office/drawing/2014/main" id="{08E9036E-51C1-446D-9682-7BDFBCE5D605}"/>
                </a:ext>
              </a:extLst>
            </p:cNvPr>
            <p:cNvSpPr txBox="1"/>
            <p:nvPr/>
          </p:nvSpPr>
          <p:spPr>
            <a:xfrm>
              <a:off x="4678944" y="4988262"/>
              <a:ext cx="859790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50800" marR="12700" indent="-38100">
                <a:lnSpc>
                  <a:spcPct val="100000"/>
                </a:lnSpc>
              </a:pPr>
              <a:r>
                <a:rPr sz="2000" spc="30" dirty="0">
                  <a:latin typeface="Calibri"/>
                  <a:cs typeface="Calibri"/>
                </a:rPr>
                <a:t>Al</a:t>
              </a:r>
              <a:r>
                <a:rPr sz="2000" spc="-10" dirty="0">
                  <a:latin typeface="Calibri"/>
                  <a:cs typeface="Calibri"/>
                </a:rPr>
                <a:t>e</a:t>
              </a:r>
              <a:r>
                <a:rPr sz="2000" spc="30" dirty="0">
                  <a:latin typeface="Calibri"/>
                  <a:cs typeface="Calibri"/>
                </a:rPr>
                <a:t>x</a:t>
              </a:r>
              <a:r>
                <a:rPr sz="2000" spc="-10" dirty="0">
                  <a:latin typeface="Calibri"/>
                  <a:cs typeface="Calibri"/>
                </a:rPr>
                <a:t>Net</a:t>
              </a:r>
              <a:r>
                <a:rPr sz="2000" spc="-5" dirty="0">
                  <a:latin typeface="Calibri"/>
                  <a:cs typeface="Calibri"/>
                </a:rPr>
                <a:t> </a:t>
              </a:r>
              <a:r>
                <a:rPr sz="2000" spc="-10" dirty="0">
                  <a:latin typeface="Calibri"/>
                  <a:cs typeface="Calibri"/>
                </a:rPr>
                <a:t>(</a:t>
              </a:r>
              <a:r>
                <a:rPr sz="2000" spc="10" dirty="0">
                  <a:latin typeface="Calibri"/>
                  <a:cs typeface="Calibri"/>
                </a:rPr>
                <a:t>R</a:t>
              </a:r>
              <a:r>
                <a:rPr sz="2000" spc="30" dirty="0">
                  <a:latin typeface="Calibri"/>
                  <a:cs typeface="Calibri"/>
                </a:rPr>
                <a:t>C</a:t>
              </a:r>
              <a:r>
                <a:rPr sz="2000" spc="-10" dirty="0">
                  <a:latin typeface="Calibri"/>
                  <a:cs typeface="Calibri"/>
                </a:rPr>
                <a:t>NN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8" name="object 38">
              <a:extLst>
                <a:ext uri="{FF2B5EF4-FFF2-40B4-BE49-F238E27FC236}">
                  <a16:creationId xmlns:a16="http://schemas.microsoft.com/office/drawing/2014/main" id="{52B84C9B-5A04-43C5-9D34-57F85C086125}"/>
                </a:ext>
              </a:extLst>
            </p:cNvPr>
            <p:cNvSpPr txBox="1"/>
            <p:nvPr/>
          </p:nvSpPr>
          <p:spPr>
            <a:xfrm>
              <a:off x="6680221" y="4988262"/>
              <a:ext cx="788670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152400">
                <a:lnSpc>
                  <a:spcPct val="100000"/>
                </a:lnSpc>
              </a:pP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35" dirty="0">
                  <a:latin typeface="Calibri"/>
                  <a:cs typeface="Calibri"/>
                </a:rPr>
                <a:t>G</a:t>
              </a:r>
              <a:r>
                <a:rPr sz="2000" spc="-15" dirty="0">
                  <a:latin typeface="Calibri"/>
                  <a:cs typeface="Calibri"/>
                </a:rPr>
                <a:t>G</a:t>
              </a:r>
              <a:r>
                <a:rPr sz="2000" spc="-5" dirty="0">
                  <a:latin typeface="Calibri"/>
                  <a:cs typeface="Calibri"/>
                </a:rPr>
                <a:t> </a:t>
              </a:r>
              <a:r>
                <a:rPr sz="2000" spc="-10" dirty="0">
                  <a:latin typeface="Calibri"/>
                  <a:cs typeface="Calibri"/>
                </a:rPr>
                <a:t>(</a:t>
              </a:r>
              <a:r>
                <a:rPr sz="2000" spc="10" dirty="0">
                  <a:latin typeface="Calibri"/>
                  <a:cs typeface="Calibri"/>
                </a:rPr>
                <a:t>R</a:t>
              </a:r>
              <a:r>
                <a:rPr sz="2000" spc="30" dirty="0">
                  <a:latin typeface="Calibri"/>
                  <a:cs typeface="Calibri"/>
                </a:rPr>
                <a:t>C</a:t>
              </a:r>
              <a:r>
                <a:rPr sz="2000" spc="-10" dirty="0">
                  <a:latin typeface="Calibri"/>
                  <a:cs typeface="Calibri"/>
                </a:rPr>
                <a:t>NN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39" name="object 39">
              <a:extLst>
                <a:ext uri="{FF2B5EF4-FFF2-40B4-BE49-F238E27FC236}">
                  <a16:creationId xmlns:a16="http://schemas.microsoft.com/office/drawing/2014/main" id="{04ED888F-2BA8-4D54-AFBC-FD2FF52E6B62}"/>
                </a:ext>
              </a:extLst>
            </p:cNvPr>
            <p:cNvSpPr txBox="1"/>
            <p:nvPr/>
          </p:nvSpPr>
          <p:spPr>
            <a:xfrm>
              <a:off x="8236934" y="4988262"/>
              <a:ext cx="1599565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19100">
                <a:lnSpc>
                  <a:spcPct val="100000"/>
                </a:lnSpc>
              </a:pPr>
              <a:r>
                <a:rPr sz="2000" spc="-5" dirty="0">
                  <a:latin typeface="Calibri"/>
                  <a:cs typeface="Calibri"/>
                </a:rPr>
                <a:t>Re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-10" dirty="0">
                  <a:latin typeface="Calibri"/>
                  <a:cs typeface="Calibri"/>
                </a:rPr>
                <a:t>Net</a:t>
              </a:r>
              <a:r>
                <a:rPr sz="2000" spc="-5" dirty="0">
                  <a:latin typeface="Calibri"/>
                  <a:cs typeface="Calibri"/>
                </a:rPr>
                <a:t> </a:t>
              </a:r>
              <a:r>
                <a:rPr sz="2000" spc="-10" dirty="0">
                  <a:latin typeface="Calibri"/>
                  <a:cs typeface="Calibri"/>
                </a:rPr>
                <a:t>(</a:t>
              </a:r>
              <a:r>
                <a:rPr sz="2000" spc="-120" dirty="0">
                  <a:latin typeface="Calibri"/>
                  <a:cs typeface="Calibri"/>
                </a:rPr>
                <a:t>F</a:t>
              </a:r>
              <a:r>
                <a:rPr sz="2000" spc="40" dirty="0">
                  <a:latin typeface="Calibri"/>
                  <a:cs typeface="Calibri"/>
                </a:rPr>
                <a:t>a</a:t>
              </a:r>
              <a:r>
                <a:rPr sz="2000" spc="15" dirty="0">
                  <a:latin typeface="Calibri"/>
                  <a:cs typeface="Calibri"/>
                </a:rPr>
                <a:t>s</a:t>
              </a:r>
              <a:r>
                <a:rPr sz="2000" spc="20" dirty="0">
                  <a:latin typeface="Calibri"/>
                  <a:cs typeface="Calibri"/>
                </a:rPr>
                <a:t>t</a:t>
              </a:r>
              <a:r>
                <a:rPr sz="2000" spc="-10" dirty="0">
                  <a:latin typeface="Calibri"/>
                  <a:cs typeface="Calibri"/>
                </a:rPr>
                <a:t>er</a:t>
              </a:r>
              <a:r>
                <a:rPr sz="2000" spc="-50" dirty="0">
                  <a:latin typeface="Calibri"/>
                  <a:cs typeface="Calibri"/>
                </a:rPr>
                <a:t> 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30" dirty="0">
                  <a:latin typeface="Calibri"/>
                  <a:cs typeface="Calibri"/>
                </a:rPr>
                <a:t>C</a:t>
              </a:r>
              <a:r>
                <a:rPr sz="2000" spc="-10" dirty="0">
                  <a:latin typeface="Calibri"/>
                  <a:cs typeface="Calibri"/>
                </a:rPr>
                <a:t>NN)*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40" name="object 40">
              <a:extLst>
                <a:ext uri="{FF2B5EF4-FFF2-40B4-BE49-F238E27FC236}">
                  <a16:creationId xmlns:a16="http://schemas.microsoft.com/office/drawing/2014/main" id="{39DBCB93-7521-4C4F-8FF6-52DB3000AF10}"/>
                </a:ext>
              </a:extLst>
            </p:cNvPr>
            <p:cNvSpPr txBox="1"/>
            <p:nvPr/>
          </p:nvSpPr>
          <p:spPr>
            <a:xfrm>
              <a:off x="3340163" y="5804644"/>
              <a:ext cx="555371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260" dirty="0">
                  <a:solidFill>
                    <a:srgbClr val="595959"/>
                  </a:solidFill>
                  <a:latin typeface="Calibri"/>
                  <a:cs typeface="Calibri"/>
                </a:rPr>
                <a:t>P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AS</a:t>
              </a:r>
              <a:r>
                <a:rPr sz="2400" spc="20" dirty="0">
                  <a:solidFill>
                    <a:srgbClr val="595959"/>
                  </a:solidFill>
                  <a:latin typeface="Calibri"/>
                  <a:cs typeface="Calibri"/>
                </a:rPr>
                <a:t>C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0" dirty="0">
                  <a:solidFill>
                    <a:srgbClr val="595959"/>
                  </a:solidFill>
                  <a:latin typeface="Calibri"/>
                  <a:cs typeface="Calibri"/>
                </a:rPr>
                <a:t>L</a:t>
              </a:r>
              <a:r>
                <a:rPr sz="2400" spc="4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35" dirty="0">
                  <a:solidFill>
                    <a:srgbClr val="595959"/>
                  </a:solidFill>
                  <a:latin typeface="Calibri"/>
                  <a:cs typeface="Calibri"/>
                </a:rPr>
                <a:t>V</a:t>
              </a:r>
              <a:r>
                <a:rPr sz="2400" spc="10" dirty="0">
                  <a:solidFill>
                    <a:srgbClr val="595959"/>
                  </a:solidFill>
                  <a:latin typeface="Calibri"/>
                  <a:cs typeface="Calibri"/>
                </a:rPr>
                <a:t>O</a:t>
              </a:r>
              <a:r>
                <a:rPr sz="2400" spc="0" dirty="0">
                  <a:solidFill>
                    <a:srgbClr val="595959"/>
                  </a:solidFill>
                  <a:latin typeface="Calibri"/>
                  <a:cs typeface="Calibri"/>
                </a:rPr>
                <a:t>C</a:t>
              </a:r>
              <a:r>
                <a:rPr sz="2400" spc="-12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35" dirty="0">
                  <a:solidFill>
                    <a:srgbClr val="595959"/>
                  </a:solidFill>
                  <a:latin typeface="Calibri"/>
                  <a:cs typeface="Calibri"/>
                </a:rPr>
                <a:t>200</a:t>
              </a:r>
              <a:r>
                <a:rPr sz="2400" spc="-15" dirty="0">
                  <a:solidFill>
                    <a:srgbClr val="595959"/>
                  </a:solidFill>
                  <a:latin typeface="Calibri"/>
                  <a:cs typeface="Calibri"/>
                </a:rPr>
                <a:t>7</a:t>
              </a:r>
              <a:r>
                <a:rPr sz="2400" spc="40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b="1" spc="-45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4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b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j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t</a:t>
              </a:r>
              <a:r>
                <a:rPr sz="2400" b="1" spc="25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D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-45" dirty="0">
                  <a:solidFill>
                    <a:srgbClr val="C00000"/>
                  </a:solidFill>
                  <a:latin typeface="Calibri"/>
                  <a:cs typeface="Calibri"/>
                </a:rPr>
                <a:t>t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c</a:t>
              </a:r>
              <a:r>
                <a:rPr sz="2400" b="1" spc="-45" dirty="0">
                  <a:solidFill>
                    <a:srgbClr val="C00000"/>
                  </a:solidFill>
                  <a:latin typeface="Calibri"/>
                  <a:cs typeface="Calibri"/>
                </a:rPr>
                <a:t>t</a:t>
              </a:r>
              <a:r>
                <a:rPr sz="2400" b="1" spc="-5" dirty="0">
                  <a:solidFill>
                    <a:srgbClr val="C00000"/>
                  </a:solidFill>
                  <a:latin typeface="Calibri"/>
                  <a:cs typeface="Calibri"/>
                </a:rPr>
                <a:t>i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o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n</a:t>
              </a:r>
              <a:r>
                <a:rPr sz="2400" b="1" spc="7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spc="-40" dirty="0">
                  <a:solidFill>
                    <a:srgbClr val="595959"/>
                  </a:solidFill>
                  <a:latin typeface="Calibri"/>
                  <a:cs typeface="Calibri"/>
                </a:rPr>
                <a:t>m</a:t>
              </a:r>
              <a:r>
                <a:rPr sz="2400" spc="-5" dirty="0">
                  <a:solidFill>
                    <a:srgbClr val="595959"/>
                  </a:solidFill>
                  <a:latin typeface="Calibri"/>
                  <a:cs typeface="Calibri"/>
                </a:rPr>
                <a:t>A</a:t>
              </a:r>
              <a:r>
                <a:rPr sz="2400" spc="-15" dirty="0">
                  <a:solidFill>
                    <a:srgbClr val="595959"/>
                  </a:solidFill>
                  <a:latin typeface="Calibri"/>
                  <a:cs typeface="Calibri"/>
                </a:rPr>
                <a:t>P</a:t>
              </a:r>
              <a:r>
                <a:rPr sz="2400" spc="15" dirty="0">
                  <a:solidFill>
                    <a:srgbClr val="595959"/>
                  </a:solidFill>
                  <a:latin typeface="Calibri"/>
                  <a:cs typeface="Calibri"/>
                </a:rPr>
                <a:t> </a:t>
              </a:r>
              <a:r>
                <a:rPr sz="2400" spc="-30" dirty="0">
                  <a:solidFill>
                    <a:srgbClr val="595959"/>
                  </a:solidFill>
                  <a:latin typeface="Calibri"/>
                  <a:cs typeface="Calibri"/>
                </a:rPr>
                <a:t>(</a:t>
              </a:r>
              <a:r>
                <a:rPr sz="2400" spc="-20" dirty="0">
                  <a:solidFill>
                    <a:srgbClr val="595959"/>
                  </a:solidFill>
                  <a:latin typeface="Calibri"/>
                  <a:cs typeface="Calibri"/>
                </a:rPr>
                <a:t>%</a:t>
              </a:r>
              <a:r>
                <a:rPr sz="2400" spc="0" dirty="0">
                  <a:solidFill>
                    <a:srgbClr val="595959"/>
                  </a:solidFill>
                  <a:latin typeface="Calibri"/>
                  <a:cs typeface="Calibri"/>
                </a:rPr>
                <a:t>)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41" name="object 41">
              <a:extLst>
                <a:ext uri="{FF2B5EF4-FFF2-40B4-BE49-F238E27FC236}">
                  <a16:creationId xmlns:a16="http://schemas.microsoft.com/office/drawing/2014/main" id="{9CAB04E1-AB62-4837-98FD-0EFB3246C0FA}"/>
                </a:ext>
              </a:extLst>
            </p:cNvPr>
            <p:cNvSpPr txBox="1"/>
            <p:nvPr/>
          </p:nvSpPr>
          <p:spPr>
            <a:xfrm>
              <a:off x="2764829" y="4188978"/>
              <a:ext cx="72199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5" dirty="0">
                  <a:latin typeface="Calibri"/>
                  <a:cs typeface="Calibri"/>
                </a:rPr>
                <a:t>s</a:t>
              </a:r>
              <a:r>
                <a:rPr sz="1800" spc="-50" dirty="0">
                  <a:latin typeface="Calibri"/>
                  <a:cs typeface="Calibri"/>
                </a:rPr>
                <a:t>h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15" dirty="0">
                  <a:latin typeface="Calibri"/>
                  <a:cs typeface="Calibri"/>
                </a:rPr>
                <a:t>ll</a:t>
              </a:r>
              <a:r>
                <a:rPr sz="1800" spc="-50" dirty="0">
                  <a:latin typeface="Calibri"/>
                  <a:cs typeface="Calibri"/>
                </a:rPr>
                <a:t>o</a:t>
              </a:r>
              <a:r>
                <a:rPr sz="1800" spc="-15" dirty="0">
                  <a:latin typeface="Calibri"/>
                  <a:cs typeface="Calibri"/>
                </a:rPr>
                <a:t>w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2" name="object 42">
              <a:extLst>
                <a:ext uri="{FF2B5EF4-FFF2-40B4-BE49-F238E27FC236}">
                  <a16:creationId xmlns:a16="http://schemas.microsoft.com/office/drawing/2014/main" id="{0B5A1E50-65F6-43FD-8BBB-DB0F7B75455E}"/>
                </a:ext>
              </a:extLst>
            </p:cNvPr>
            <p:cNvSpPr txBox="1"/>
            <p:nvPr/>
          </p:nvSpPr>
          <p:spPr>
            <a:xfrm>
              <a:off x="4731572" y="4004048"/>
              <a:ext cx="737235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10" dirty="0">
                  <a:latin typeface="Calibri"/>
                  <a:cs typeface="Calibri"/>
                </a:rPr>
                <a:t>8</a:t>
              </a:r>
              <a:r>
                <a:rPr sz="1800" spc="-20" dirty="0">
                  <a:latin typeface="Calibri"/>
                  <a:cs typeface="Calibri"/>
                </a:rPr>
                <a:t> 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</a:t>
              </a:r>
              <a:r>
                <a:rPr sz="1800" spc="-40" dirty="0">
                  <a:latin typeface="Calibri"/>
                  <a:cs typeface="Calibri"/>
                </a:rPr>
                <a:t>r</a:t>
              </a:r>
              <a:r>
                <a:rPr sz="1800" spc="0" dirty="0">
                  <a:latin typeface="Calibri"/>
                  <a:cs typeface="Calibri"/>
                </a:rPr>
                <a:t>s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43" name="object 43">
              <a:extLst>
                <a:ext uri="{FF2B5EF4-FFF2-40B4-BE49-F238E27FC236}">
                  <a16:creationId xmlns:a16="http://schemas.microsoft.com/office/drawing/2014/main" id="{FD5C2E73-6C43-44A1-BA84-EFA5013E735B}"/>
                </a:ext>
              </a:extLst>
            </p:cNvPr>
            <p:cNvSpPr txBox="1"/>
            <p:nvPr/>
          </p:nvSpPr>
          <p:spPr>
            <a:xfrm>
              <a:off x="8374967" y="474654"/>
              <a:ext cx="1315720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b="1" spc="-35" dirty="0">
                  <a:solidFill>
                    <a:srgbClr val="C00000"/>
                  </a:solidFill>
                  <a:latin typeface="Calibri"/>
                  <a:cs typeface="Calibri"/>
                </a:rPr>
                <a:t>10</a:t>
              </a:r>
              <a:r>
                <a:rPr sz="2400" b="1" spc="-15" dirty="0">
                  <a:solidFill>
                    <a:srgbClr val="C00000"/>
                  </a:solidFill>
                  <a:latin typeface="Calibri"/>
                  <a:cs typeface="Calibri"/>
                </a:rPr>
                <a:t>1</a:t>
              </a:r>
              <a:r>
                <a:rPr sz="2400" b="1" spc="40" dirty="0">
                  <a:solidFill>
                    <a:srgbClr val="C00000"/>
                  </a:solidFill>
                  <a:latin typeface="Calibri"/>
                  <a:cs typeface="Calibri"/>
                </a:rPr>
                <a:t> </a:t>
              </a:r>
              <a:r>
                <a:rPr sz="2400" b="1" spc="0" dirty="0">
                  <a:solidFill>
                    <a:srgbClr val="C00000"/>
                  </a:solidFill>
                  <a:latin typeface="Calibri"/>
                  <a:cs typeface="Calibri"/>
                </a:rPr>
                <a:t>la</a:t>
              </a:r>
              <a:r>
                <a:rPr sz="2400" b="1" spc="-55" dirty="0">
                  <a:solidFill>
                    <a:srgbClr val="C00000"/>
                  </a:solidFill>
                  <a:latin typeface="Calibri"/>
                  <a:cs typeface="Calibri"/>
                </a:rPr>
                <a:t>y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e</a:t>
              </a:r>
              <a:r>
                <a:rPr sz="2400" b="1" spc="45" dirty="0">
                  <a:solidFill>
                    <a:srgbClr val="C00000"/>
                  </a:solidFill>
                  <a:latin typeface="Calibri"/>
                  <a:cs typeface="Calibri"/>
                </a:rPr>
                <a:t>r</a:t>
              </a:r>
              <a:r>
                <a:rPr sz="2400" b="1" spc="-10" dirty="0">
                  <a:solidFill>
                    <a:srgbClr val="C00000"/>
                  </a:solidFill>
                  <a:latin typeface="Calibri"/>
                  <a:cs typeface="Calibri"/>
                </a:rPr>
                <a:t>s</a:t>
              </a:r>
              <a:endParaRPr sz="2400">
                <a:latin typeface="Calibri"/>
                <a:cs typeface="Calibri"/>
              </a:endParaRPr>
            </a:p>
          </p:txBody>
        </p:sp>
        <p:sp>
          <p:nvSpPr>
            <p:cNvPr id="44" name="object 45">
              <a:extLst>
                <a:ext uri="{FF2B5EF4-FFF2-40B4-BE49-F238E27FC236}">
                  <a16:creationId xmlns:a16="http://schemas.microsoft.com/office/drawing/2014/main" id="{A1DFC1C7-F49C-4EC7-AC05-9736494EBA12}"/>
                </a:ext>
              </a:extLst>
            </p:cNvPr>
            <p:cNvSpPr/>
            <p:nvPr/>
          </p:nvSpPr>
          <p:spPr>
            <a:xfrm>
              <a:off x="1162050" y="1720850"/>
              <a:ext cx="3136900" cy="1320800"/>
            </a:xfrm>
            <a:custGeom>
              <a:avLst/>
              <a:gdLst/>
              <a:ahLst/>
              <a:cxnLst/>
              <a:rect l="l" t="t" r="r" b="b"/>
              <a:pathLst>
                <a:path w="3136900" h="1320800">
                  <a:moveTo>
                    <a:pt x="2916760" y="0"/>
                  </a:moveTo>
                  <a:lnTo>
                    <a:pt x="220139" y="0"/>
                  </a:lnTo>
                  <a:lnTo>
                    <a:pt x="202084" y="729"/>
                  </a:lnTo>
                  <a:lnTo>
                    <a:pt x="150558" y="11222"/>
                  </a:lnTo>
                  <a:lnTo>
                    <a:pt x="104179" y="32981"/>
                  </a:lnTo>
                  <a:lnTo>
                    <a:pt x="64477" y="64477"/>
                  </a:lnTo>
                  <a:lnTo>
                    <a:pt x="32981" y="104179"/>
                  </a:lnTo>
                  <a:lnTo>
                    <a:pt x="11222" y="150558"/>
                  </a:lnTo>
                  <a:lnTo>
                    <a:pt x="729" y="202084"/>
                  </a:lnTo>
                  <a:lnTo>
                    <a:pt x="0" y="220139"/>
                  </a:lnTo>
                  <a:lnTo>
                    <a:pt x="0" y="1100660"/>
                  </a:lnTo>
                  <a:lnTo>
                    <a:pt x="6397" y="1153562"/>
                  </a:lnTo>
                  <a:lnTo>
                    <a:pt x="24571" y="1201827"/>
                  </a:lnTo>
                  <a:lnTo>
                    <a:pt x="52991" y="1243925"/>
                  </a:lnTo>
                  <a:lnTo>
                    <a:pt x="90127" y="1278325"/>
                  </a:lnTo>
                  <a:lnTo>
                    <a:pt x="134451" y="1303500"/>
                  </a:lnTo>
                  <a:lnTo>
                    <a:pt x="184431" y="1317918"/>
                  </a:lnTo>
                  <a:lnTo>
                    <a:pt x="220139" y="1320800"/>
                  </a:lnTo>
                  <a:lnTo>
                    <a:pt x="2916760" y="1320800"/>
                  </a:lnTo>
                  <a:lnTo>
                    <a:pt x="2969662" y="1314402"/>
                  </a:lnTo>
                  <a:lnTo>
                    <a:pt x="3017927" y="1296228"/>
                  </a:lnTo>
                  <a:lnTo>
                    <a:pt x="3060025" y="1267808"/>
                  </a:lnTo>
                  <a:lnTo>
                    <a:pt x="3094425" y="1230672"/>
                  </a:lnTo>
                  <a:lnTo>
                    <a:pt x="3119600" y="1186348"/>
                  </a:lnTo>
                  <a:lnTo>
                    <a:pt x="3134018" y="1136368"/>
                  </a:lnTo>
                  <a:lnTo>
                    <a:pt x="3136900" y="1100660"/>
                  </a:lnTo>
                  <a:lnTo>
                    <a:pt x="3136900" y="220139"/>
                  </a:lnTo>
                  <a:lnTo>
                    <a:pt x="3130502" y="167237"/>
                  </a:lnTo>
                  <a:lnTo>
                    <a:pt x="3112328" y="118972"/>
                  </a:lnTo>
                  <a:lnTo>
                    <a:pt x="3083908" y="76874"/>
                  </a:lnTo>
                  <a:lnTo>
                    <a:pt x="3046772" y="42474"/>
                  </a:lnTo>
                  <a:lnTo>
                    <a:pt x="3002448" y="17299"/>
                  </a:lnTo>
                  <a:lnTo>
                    <a:pt x="2952468" y="2881"/>
                  </a:lnTo>
                  <a:lnTo>
                    <a:pt x="291676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6">
              <a:extLst>
                <a:ext uri="{FF2B5EF4-FFF2-40B4-BE49-F238E27FC236}">
                  <a16:creationId xmlns:a16="http://schemas.microsoft.com/office/drawing/2014/main" id="{C80FCEF6-9296-4021-92D3-BFDD5EB622EE}"/>
                </a:ext>
              </a:extLst>
            </p:cNvPr>
            <p:cNvSpPr/>
            <p:nvPr/>
          </p:nvSpPr>
          <p:spPr>
            <a:xfrm>
              <a:off x="1162050" y="1720850"/>
              <a:ext cx="3136900" cy="1320800"/>
            </a:xfrm>
            <a:custGeom>
              <a:avLst/>
              <a:gdLst/>
              <a:ahLst/>
              <a:cxnLst/>
              <a:rect l="l" t="t" r="r" b="b"/>
              <a:pathLst>
                <a:path w="3136900" h="1320800">
                  <a:moveTo>
                    <a:pt x="0" y="220138"/>
                  </a:moveTo>
                  <a:lnTo>
                    <a:pt x="6397" y="167236"/>
                  </a:lnTo>
                  <a:lnTo>
                    <a:pt x="24571" y="118972"/>
                  </a:lnTo>
                  <a:lnTo>
                    <a:pt x="52991" y="76874"/>
                  </a:lnTo>
                  <a:lnTo>
                    <a:pt x="90127" y="42474"/>
                  </a:lnTo>
                  <a:lnTo>
                    <a:pt x="134450" y="17299"/>
                  </a:lnTo>
                  <a:lnTo>
                    <a:pt x="184431" y="2881"/>
                  </a:lnTo>
                  <a:lnTo>
                    <a:pt x="220138" y="0"/>
                  </a:lnTo>
                  <a:lnTo>
                    <a:pt x="2916761" y="0"/>
                  </a:lnTo>
                  <a:lnTo>
                    <a:pt x="2969662" y="6397"/>
                  </a:lnTo>
                  <a:lnTo>
                    <a:pt x="3017927" y="24571"/>
                  </a:lnTo>
                  <a:lnTo>
                    <a:pt x="3060024" y="52991"/>
                  </a:lnTo>
                  <a:lnTo>
                    <a:pt x="3094425" y="90127"/>
                  </a:lnTo>
                  <a:lnTo>
                    <a:pt x="3119600" y="134450"/>
                  </a:lnTo>
                  <a:lnTo>
                    <a:pt x="3134018" y="184431"/>
                  </a:lnTo>
                  <a:lnTo>
                    <a:pt x="3136900" y="220138"/>
                  </a:lnTo>
                  <a:lnTo>
                    <a:pt x="3136900" y="1100661"/>
                  </a:lnTo>
                  <a:lnTo>
                    <a:pt x="3130502" y="1153562"/>
                  </a:lnTo>
                  <a:lnTo>
                    <a:pt x="3112328" y="1201827"/>
                  </a:lnTo>
                  <a:lnTo>
                    <a:pt x="3083908" y="1243924"/>
                  </a:lnTo>
                  <a:lnTo>
                    <a:pt x="3046772" y="1278325"/>
                  </a:lnTo>
                  <a:lnTo>
                    <a:pt x="3002448" y="1303500"/>
                  </a:lnTo>
                  <a:lnTo>
                    <a:pt x="2952468" y="1317918"/>
                  </a:lnTo>
                  <a:lnTo>
                    <a:pt x="2916761" y="1320800"/>
                  </a:lnTo>
                  <a:lnTo>
                    <a:pt x="220138" y="1320800"/>
                  </a:lnTo>
                  <a:lnTo>
                    <a:pt x="167236" y="1314402"/>
                  </a:lnTo>
                  <a:lnTo>
                    <a:pt x="118972" y="1296228"/>
                  </a:lnTo>
                  <a:lnTo>
                    <a:pt x="76874" y="1267808"/>
                  </a:lnTo>
                  <a:lnTo>
                    <a:pt x="42474" y="1230672"/>
                  </a:lnTo>
                  <a:lnTo>
                    <a:pt x="17299" y="1186348"/>
                  </a:lnTo>
                  <a:lnTo>
                    <a:pt x="2881" y="1136368"/>
                  </a:lnTo>
                  <a:lnTo>
                    <a:pt x="0" y="1100661"/>
                  </a:lnTo>
                  <a:lnTo>
                    <a:pt x="0" y="220138"/>
                  </a:lnTo>
                  <a:close/>
                </a:path>
              </a:pathLst>
            </a:custGeom>
            <a:ln w="12700">
              <a:solidFill>
                <a:srgbClr val="ED7D31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7">
              <a:extLst>
                <a:ext uri="{FF2B5EF4-FFF2-40B4-BE49-F238E27FC236}">
                  <a16:creationId xmlns:a16="http://schemas.microsoft.com/office/drawing/2014/main" id="{A54DC3FD-BEE0-437E-8D85-E0D468EA00C8}"/>
                </a:ext>
              </a:extLst>
            </p:cNvPr>
            <p:cNvSpPr txBox="1"/>
            <p:nvPr/>
          </p:nvSpPr>
          <p:spPr>
            <a:xfrm>
              <a:off x="1392310" y="2155258"/>
              <a:ext cx="2574290" cy="4470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800" spc="30" dirty="0">
                  <a:latin typeface="Calibri"/>
                  <a:cs typeface="Calibri"/>
                </a:rPr>
                <a:t>v</a:t>
              </a:r>
              <a:r>
                <a:rPr sz="2800" spc="-45" dirty="0">
                  <a:latin typeface="Calibri"/>
                  <a:cs typeface="Calibri"/>
                </a:rPr>
                <a:t>i</a:t>
              </a:r>
              <a:r>
                <a:rPr sz="2800" spc="5" dirty="0">
                  <a:latin typeface="Calibri"/>
                  <a:cs typeface="Calibri"/>
                </a:rPr>
                <a:t>s</a:t>
              </a:r>
              <a:r>
                <a:rPr sz="2800" spc="25" dirty="0">
                  <a:latin typeface="Calibri"/>
                  <a:cs typeface="Calibri"/>
                </a:rPr>
                <a:t>u</a:t>
              </a:r>
              <a:r>
                <a:rPr sz="2800" spc="-45" dirty="0">
                  <a:latin typeface="Calibri"/>
                  <a:cs typeface="Calibri"/>
                </a:rPr>
                <a:t>a</a:t>
              </a:r>
              <a:r>
                <a:rPr sz="2800" spc="0" dirty="0">
                  <a:latin typeface="Calibri"/>
                  <a:cs typeface="Calibri"/>
                </a:rPr>
                <a:t>l</a:t>
              </a:r>
              <a:r>
                <a:rPr sz="2800" spc="25" dirty="0">
                  <a:latin typeface="Calibri"/>
                  <a:cs typeface="Calibri"/>
                </a:rPr>
                <a:t> </a:t>
              </a:r>
              <a:r>
                <a:rPr sz="2800" spc="10" dirty="0">
                  <a:latin typeface="Calibri"/>
                  <a:cs typeface="Calibri"/>
                </a:rPr>
                <a:t>r</a:t>
              </a:r>
              <a:r>
                <a:rPr sz="2800" spc="-10" dirty="0">
                  <a:latin typeface="Calibri"/>
                  <a:cs typeface="Calibri"/>
                </a:rPr>
                <a:t>e</a:t>
              </a:r>
              <a:r>
                <a:rPr sz="2800" spc="0" dirty="0">
                  <a:latin typeface="Calibri"/>
                  <a:cs typeface="Calibri"/>
                </a:rPr>
                <a:t>c</a:t>
              </a:r>
              <a:r>
                <a:rPr sz="2800" spc="20" dirty="0">
                  <a:latin typeface="Calibri"/>
                  <a:cs typeface="Calibri"/>
                </a:rPr>
                <a:t>o</a:t>
              </a:r>
              <a:r>
                <a:rPr sz="2800" spc="-35" dirty="0">
                  <a:latin typeface="Calibri"/>
                  <a:cs typeface="Calibri"/>
                </a:rPr>
                <a:t>g</a:t>
              </a:r>
              <a:r>
                <a:rPr sz="2800" spc="25" dirty="0">
                  <a:latin typeface="Calibri"/>
                  <a:cs typeface="Calibri"/>
                </a:rPr>
                <a:t>n</a:t>
              </a:r>
              <a:r>
                <a:rPr sz="2800" spc="-45" dirty="0">
                  <a:latin typeface="Calibri"/>
                  <a:cs typeface="Calibri"/>
                </a:rPr>
                <a:t>i</a:t>
              </a:r>
              <a:r>
                <a:rPr sz="2800" spc="-50" dirty="0">
                  <a:latin typeface="Calibri"/>
                  <a:cs typeface="Calibri"/>
                </a:rPr>
                <a:t>t</a:t>
              </a:r>
              <a:r>
                <a:rPr sz="2800" spc="-45" dirty="0">
                  <a:latin typeface="Calibri"/>
                  <a:cs typeface="Calibri"/>
                </a:rPr>
                <a:t>i</a:t>
              </a:r>
              <a:r>
                <a:rPr sz="2800" spc="20" dirty="0">
                  <a:latin typeface="Calibri"/>
                  <a:cs typeface="Calibri"/>
                </a:rPr>
                <a:t>o</a:t>
              </a:r>
              <a:r>
                <a:rPr sz="2800" spc="0" dirty="0">
                  <a:latin typeface="Calibri"/>
                  <a:cs typeface="Calibri"/>
                </a:rPr>
                <a:t>n</a:t>
              </a:r>
              <a:endParaRPr sz="2800" dirty="0">
                <a:latin typeface="Calibri"/>
                <a:cs typeface="Calibri"/>
              </a:endParaRPr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4E6B2E6B-61B1-4ADC-8371-97DC6CDE853F}"/>
              </a:ext>
            </a:extLst>
          </p:cNvPr>
          <p:cNvSpPr txBox="1"/>
          <p:nvPr/>
        </p:nvSpPr>
        <p:spPr>
          <a:xfrm>
            <a:off x="270589" y="223932"/>
            <a:ext cx="251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深度革命</a:t>
            </a:r>
          </a:p>
        </p:txBody>
      </p:sp>
      <p:sp>
        <p:nvSpPr>
          <p:cNvPr id="48" name="object 63">
            <a:extLst>
              <a:ext uri="{FF2B5EF4-FFF2-40B4-BE49-F238E27FC236}">
                <a16:creationId xmlns:a16="http://schemas.microsoft.com/office/drawing/2014/main" id="{5F9F53DE-C4DC-45B7-93FA-F4F418E3356A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49" name="图片 48">
            <a:extLst>
              <a:ext uri="{FF2B5EF4-FFF2-40B4-BE49-F238E27FC236}">
                <a16:creationId xmlns:a16="http://schemas.microsoft.com/office/drawing/2014/main" id="{6BA08C8E-E8B2-40FB-995F-0EF6926C5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463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9BE0EB7-99C0-4966-877F-81768904FE8B}"/>
              </a:ext>
            </a:extLst>
          </p:cNvPr>
          <p:cNvSpPr txBox="1"/>
          <p:nvPr/>
        </p:nvSpPr>
        <p:spPr>
          <a:xfrm>
            <a:off x="270589" y="223932"/>
            <a:ext cx="251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深度革命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3389277D-52A8-49BD-BA64-C0F84CE4D0CD}"/>
              </a:ext>
            </a:extLst>
          </p:cNvPr>
          <p:cNvGrpSpPr/>
          <p:nvPr/>
        </p:nvGrpSpPr>
        <p:grpSpPr>
          <a:xfrm>
            <a:off x="684156" y="1074289"/>
            <a:ext cx="10808723" cy="5346837"/>
            <a:chOff x="436788" y="1267753"/>
            <a:chExt cx="10808723" cy="5346837"/>
          </a:xfrm>
        </p:grpSpPr>
        <p:sp>
          <p:nvSpPr>
            <p:cNvPr id="38" name="object 3">
              <a:extLst>
                <a:ext uri="{FF2B5EF4-FFF2-40B4-BE49-F238E27FC236}">
                  <a16:creationId xmlns:a16="http://schemas.microsoft.com/office/drawing/2014/main" id="{D0C57F01-873F-4B77-878A-832FF1FD5CA3}"/>
                </a:ext>
              </a:extLst>
            </p:cNvPr>
            <p:cNvSpPr/>
            <p:nvPr/>
          </p:nvSpPr>
          <p:spPr>
            <a:xfrm>
              <a:off x="2985544" y="1857452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4">
              <a:extLst>
                <a:ext uri="{FF2B5EF4-FFF2-40B4-BE49-F238E27FC236}">
                  <a16:creationId xmlns:a16="http://schemas.microsoft.com/office/drawing/2014/main" id="{9F90963E-CC6C-4496-9307-7EFF56F70A1F}"/>
                </a:ext>
              </a:extLst>
            </p:cNvPr>
            <p:cNvSpPr/>
            <p:nvPr/>
          </p:nvSpPr>
          <p:spPr>
            <a:xfrm>
              <a:off x="2934493" y="1886463"/>
              <a:ext cx="97165" cy="102059"/>
            </a:xfrm>
            <a:custGeom>
              <a:avLst/>
              <a:gdLst/>
              <a:ahLst/>
              <a:cxnLst/>
              <a:rect l="l" t="t" r="r" b="b"/>
              <a:pathLst>
                <a:path w="97165" h="102059">
                  <a:moveTo>
                    <a:pt x="0" y="0"/>
                  </a:moveTo>
                  <a:lnTo>
                    <a:pt x="51050" y="102059"/>
                  </a:lnTo>
                  <a:lnTo>
                    <a:pt x="92685" y="12009"/>
                  </a:lnTo>
                  <a:lnTo>
                    <a:pt x="48388" y="12009"/>
                  </a:lnTo>
                  <a:lnTo>
                    <a:pt x="35971" y="11041"/>
                  </a:lnTo>
                  <a:lnTo>
                    <a:pt x="23691" y="8717"/>
                  </a:lnTo>
                  <a:lnTo>
                    <a:pt x="11663" y="5036"/>
                  </a:lnTo>
                  <a:lnTo>
                    <a:pt x="0" y="0"/>
                  </a:lnTo>
                  <a:close/>
                </a:path>
                <a:path w="97165" h="102059">
                  <a:moveTo>
                    <a:pt x="97165" y="2319"/>
                  </a:moveTo>
                  <a:lnTo>
                    <a:pt x="85332" y="6776"/>
                  </a:lnTo>
                  <a:lnTo>
                    <a:pt x="73182" y="9877"/>
                  </a:lnTo>
                  <a:lnTo>
                    <a:pt x="60830" y="11621"/>
                  </a:lnTo>
                  <a:lnTo>
                    <a:pt x="48388" y="12009"/>
                  </a:lnTo>
                  <a:lnTo>
                    <a:pt x="92685" y="12009"/>
                  </a:lnTo>
                  <a:lnTo>
                    <a:pt x="97165" y="231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5">
              <a:extLst>
                <a:ext uri="{FF2B5EF4-FFF2-40B4-BE49-F238E27FC236}">
                  <a16:creationId xmlns:a16="http://schemas.microsoft.com/office/drawing/2014/main" id="{123EA359-C9F7-459E-AC51-A8D405DFD7F9}"/>
                </a:ext>
              </a:extLst>
            </p:cNvPr>
            <p:cNvSpPr/>
            <p:nvPr/>
          </p:nvSpPr>
          <p:spPr>
            <a:xfrm>
              <a:off x="2356152" y="1721139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6">
              <a:extLst>
                <a:ext uri="{FF2B5EF4-FFF2-40B4-BE49-F238E27FC236}">
                  <a16:creationId xmlns:a16="http://schemas.microsoft.com/office/drawing/2014/main" id="{FD45E3F4-E405-4A55-8580-265FC278A2AB}"/>
                </a:ext>
              </a:extLst>
            </p:cNvPr>
            <p:cNvSpPr/>
            <p:nvPr/>
          </p:nvSpPr>
          <p:spPr>
            <a:xfrm>
              <a:off x="2356152" y="1721139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7">
              <a:extLst>
                <a:ext uri="{FF2B5EF4-FFF2-40B4-BE49-F238E27FC236}">
                  <a16:creationId xmlns:a16="http://schemas.microsoft.com/office/drawing/2014/main" id="{2C2093D0-27DD-4816-8E66-0D980D9BDC06}"/>
                </a:ext>
              </a:extLst>
            </p:cNvPr>
            <p:cNvSpPr txBox="1"/>
            <p:nvPr/>
          </p:nvSpPr>
          <p:spPr>
            <a:xfrm>
              <a:off x="2476298" y="1728357"/>
              <a:ext cx="1018540" cy="12255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11</a:t>
              </a:r>
              <a:r>
                <a:rPr sz="7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11</a:t>
              </a:r>
              <a:r>
                <a:rPr sz="7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c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on</a:t>
              </a:r>
              <a:r>
                <a:rPr sz="7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7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96, </a:t>
              </a:r>
              <a:r>
                <a:rPr sz="7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4, pool</a:t>
              </a:r>
              <a:r>
                <a:rPr sz="7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7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700">
                <a:latin typeface="Calibri Light"/>
                <a:cs typeface="Calibri Light"/>
              </a:endParaRPr>
            </a:p>
          </p:txBody>
        </p:sp>
        <p:sp>
          <p:nvSpPr>
            <p:cNvPr id="43" name="object 8">
              <a:extLst>
                <a:ext uri="{FF2B5EF4-FFF2-40B4-BE49-F238E27FC236}">
                  <a16:creationId xmlns:a16="http://schemas.microsoft.com/office/drawing/2014/main" id="{B90E885B-F216-414A-9BC8-62096E41A95D}"/>
                </a:ext>
              </a:extLst>
            </p:cNvPr>
            <p:cNvSpPr/>
            <p:nvPr/>
          </p:nvSpPr>
          <p:spPr>
            <a:xfrm>
              <a:off x="2985544" y="2119593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4" name="object 9">
              <a:extLst>
                <a:ext uri="{FF2B5EF4-FFF2-40B4-BE49-F238E27FC236}">
                  <a16:creationId xmlns:a16="http://schemas.microsoft.com/office/drawing/2014/main" id="{C3106EFD-6B26-430C-AB6E-891AFA4ABAEA}"/>
                </a:ext>
              </a:extLst>
            </p:cNvPr>
            <p:cNvSpPr/>
            <p:nvPr/>
          </p:nvSpPr>
          <p:spPr>
            <a:xfrm>
              <a:off x="2934493" y="2148603"/>
              <a:ext cx="97165" cy="102061"/>
            </a:xfrm>
            <a:custGeom>
              <a:avLst/>
              <a:gdLst/>
              <a:ahLst/>
              <a:cxnLst/>
              <a:rect l="l" t="t" r="r" b="b"/>
              <a:pathLst>
                <a:path w="97165" h="102061">
                  <a:moveTo>
                    <a:pt x="0" y="0"/>
                  </a:moveTo>
                  <a:lnTo>
                    <a:pt x="51050" y="102061"/>
                  </a:lnTo>
                  <a:lnTo>
                    <a:pt x="92684" y="12010"/>
                  </a:lnTo>
                  <a:lnTo>
                    <a:pt x="48388" y="12010"/>
                  </a:lnTo>
                  <a:lnTo>
                    <a:pt x="35970" y="11042"/>
                  </a:lnTo>
                  <a:lnTo>
                    <a:pt x="23691" y="8717"/>
                  </a:lnTo>
                  <a:lnTo>
                    <a:pt x="11663" y="5037"/>
                  </a:lnTo>
                  <a:lnTo>
                    <a:pt x="0" y="0"/>
                  </a:lnTo>
                  <a:close/>
                </a:path>
                <a:path w="97165" h="102061">
                  <a:moveTo>
                    <a:pt x="97165" y="2320"/>
                  </a:moveTo>
                  <a:lnTo>
                    <a:pt x="85331" y="6777"/>
                  </a:lnTo>
                  <a:lnTo>
                    <a:pt x="73182" y="9878"/>
                  </a:lnTo>
                  <a:lnTo>
                    <a:pt x="60829" y="11622"/>
                  </a:lnTo>
                  <a:lnTo>
                    <a:pt x="48388" y="12010"/>
                  </a:lnTo>
                  <a:lnTo>
                    <a:pt x="92684" y="12010"/>
                  </a:lnTo>
                  <a:lnTo>
                    <a:pt x="97165" y="23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10">
              <a:extLst>
                <a:ext uri="{FF2B5EF4-FFF2-40B4-BE49-F238E27FC236}">
                  <a16:creationId xmlns:a16="http://schemas.microsoft.com/office/drawing/2014/main" id="{C6D85354-4DA6-4820-9021-6F850CF4BB88}"/>
                </a:ext>
              </a:extLst>
            </p:cNvPr>
            <p:cNvSpPr/>
            <p:nvPr/>
          </p:nvSpPr>
          <p:spPr>
            <a:xfrm>
              <a:off x="2356152" y="1983281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11">
              <a:extLst>
                <a:ext uri="{FF2B5EF4-FFF2-40B4-BE49-F238E27FC236}">
                  <a16:creationId xmlns:a16="http://schemas.microsoft.com/office/drawing/2014/main" id="{B21CDF68-84D6-4340-B83F-3D4072241239}"/>
                </a:ext>
              </a:extLst>
            </p:cNvPr>
            <p:cNvSpPr/>
            <p:nvPr/>
          </p:nvSpPr>
          <p:spPr>
            <a:xfrm>
              <a:off x="2356152" y="1983280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12">
              <a:extLst>
                <a:ext uri="{FF2B5EF4-FFF2-40B4-BE49-F238E27FC236}">
                  <a16:creationId xmlns:a16="http://schemas.microsoft.com/office/drawing/2014/main" id="{FE0326E1-3E8F-4048-A907-54576C8AFB9D}"/>
                </a:ext>
              </a:extLst>
            </p:cNvPr>
            <p:cNvSpPr txBox="1"/>
            <p:nvPr/>
          </p:nvSpPr>
          <p:spPr>
            <a:xfrm>
              <a:off x="2461521" y="1972089"/>
              <a:ext cx="104838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5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5 c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256,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48" name="object 13">
              <a:extLst>
                <a:ext uri="{FF2B5EF4-FFF2-40B4-BE49-F238E27FC236}">
                  <a16:creationId xmlns:a16="http://schemas.microsoft.com/office/drawing/2014/main" id="{95A031EE-FBF1-4C37-9B4F-61A119CA6FE7}"/>
                </a:ext>
              </a:extLst>
            </p:cNvPr>
            <p:cNvSpPr/>
            <p:nvPr/>
          </p:nvSpPr>
          <p:spPr>
            <a:xfrm>
              <a:off x="2985544" y="2381734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14">
              <a:extLst>
                <a:ext uri="{FF2B5EF4-FFF2-40B4-BE49-F238E27FC236}">
                  <a16:creationId xmlns:a16="http://schemas.microsoft.com/office/drawing/2014/main" id="{7C838CB1-A26E-4911-990A-C3F5214E7756}"/>
                </a:ext>
              </a:extLst>
            </p:cNvPr>
            <p:cNvSpPr/>
            <p:nvPr/>
          </p:nvSpPr>
          <p:spPr>
            <a:xfrm>
              <a:off x="2934493" y="2410744"/>
              <a:ext cx="97165" cy="102061"/>
            </a:xfrm>
            <a:custGeom>
              <a:avLst/>
              <a:gdLst/>
              <a:ahLst/>
              <a:cxnLst/>
              <a:rect l="l" t="t" r="r" b="b"/>
              <a:pathLst>
                <a:path w="97165" h="102061">
                  <a:moveTo>
                    <a:pt x="0" y="0"/>
                  </a:moveTo>
                  <a:lnTo>
                    <a:pt x="51050" y="102061"/>
                  </a:lnTo>
                  <a:lnTo>
                    <a:pt x="92684" y="12010"/>
                  </a:lnTo>
                  <a:lnTo>
                    <a:pt x="48388" y="12010"/>
                  </a:lnTo>
                  <a:lnTo>
                    <a:pt x="35970" y="11042"/>
                  </a:lnTo>
                  <a:lnTo>
                    <a:pt x="23691" y="8717"/>
                  </a:lnTo>
                  <a:lnTo>
                    <a:pt x="11663" y="5037"/>
                  </a:lnTo>
                  <a:lnTo>
                    <a:pt x="0" y="0"/>
                  </a:lnTo>
                  <a:close/>
                </a:path>
                <a:path w="97165" h="102061">
                  <a:moveTo>
                    <a:pt x="97165" y="2320"/>
                  </a:moveTo>
                  <a:lnTo>
                    <a:pt x="85331" y="6777"/>
                  </a:lnTo>
                  <a:lnTo>
                    <a:pt x="73182" y="9878"/>
                  </a:lnTo>
                  <a:lnTo>
                    <a:pt x="60829" y="11622"/>
                  </a:lnTo>
                  <a:lnTo>
                    <a:pt x="48388" y="12010"/>
                  </a:lnTo>
                  <a:lnTo>
                    <a:pt x="92684" y="12010"/>
                  </a:lnTo>
                  <a:lnTo>
                    <a:pt x="97165" y="232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15">
              <a:extLst>
                <a:ext uri="{FF2B5EF4-FFF2-40B4-BE49-F238E27FC236}">
                  <a16:creationId xmlns:a16="http://schemas.microsoft.com/office/drawing/2014/main" id="{290E5DE9-E4AC-4153-A031-837D0EB7B14F}"/>
                </a:ext>
              </a:extLst>
            </p:cNvPr>
            <p:cNvSpPr/>
            <p:nvPr/>
          </p:nvSpPr>
          <p:spPr>
            <a:xfrm>
              <a:off x="2356152" y="2245421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1" name="object 16">
              <a:extLst>
                <a:ext uri="{FF2B5EF4-FFF2-40B4-BE49-F238E27FC236}">
                  <a16:creationId xmlns:a16="http://schemas.microsoft.com/office/drawing/2014/main" id="{3AFC4201-E92A-4A00-929F-1E0A8CAD163F}"/>
                </a:ext>
              </a:extLst>
            </p:cNvPr>
            <p:cNvSpPr/>
            <p:nvPr/>
          </p:nvSpPr>
          <p:spPr>
            <a:xfrm>
              <a:off x="2356152" y="2245421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17">
              <a:extLst>
                <a:ext uri="{FF2B5EF4-FFF2-40B4-BE49-F238E27FC236}">
                  <a16:creationId xmlns:a16="http://schemas.microsoft.com/office/drawing/2014/main" id="{937A6AC3-C542-4686-A945-F4181B16806E}"/>
                </a:ext>
              </a:extLst>
            </p:cNvPr>
            <p:cNvSpPr txBox="1"/>
            <p:nvPr/>
          </p:nvSpPr>
          <p:spPr>
            <a:xfrm>
              <a:off x="2646726" y="2234230"/>
              <a:ext cx="67818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384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53" name="object 18">
              <a:extLst>
                <a:ext uri="{FF2B5EF4-FFF2-40B4-BE49-F238E27FC236}">
                  <a16:creationId xmlns:a16="http://schemas.microsoft.com/office/drawing/2014/main" id="{EFF5BCB2-7A62-419C-A735-A85809842A27}"/>
                </a:ext>
              </a:extLst>
            </p:cNvPr>
            <p:cNvSpPr/>
            <p:nvPr/>
          </p:nvSpPr>
          <p:spPr>
            <a:xfrm>
              <a:off x="2985544" y="2643875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4" name="object 19">
              <a:extLst>
                <a:ext uri="{FF2B5EF4-FFF2-40B4-BE49-F238E27FC236}">
                  <a16:creationId xmlns:a16="http://schemas.microsoft.com/office/drawing/2014/main" id="{5E1A2940-E2CC-465B-810B-B898B93108BC}"/>
                </a:ext>
              </a:extLst>
            </p:cNvPr>
            <p:cNvSpPr/>
            <p:nvPr/>
          </p:nvSpPr>
          <p:spPr>
            <a:xfrm>
              <a:off x="2934493" y="2672886"/>
              <a:ext cx="97165" cy="102059"/>
            </a:xfrm>
            <a:custGeom>
              <a:avLst/>
              <a:gdLst/>
              <a:ahLst/>
              <a:cxnLst/>
              <a:rect l="l" t="t" r="r" b="b"/>
              <a:pathLst>
                <a:path w="97165" h="102059">
                  <a:moveTo>
                    <a:pt x="0" y="0"/>
                  </a:moveTo>
                  <a:lnTo>
                    <a:pt x="51050" y="102059"/>
                  </a:lnTo>
                  <a:lnTo>
                    <a:pt x="92685" y="12009"/>
                  </a:lnTo>
                  <a:lnTo>
                    <a:pt x="48388" y="12009"/>
                  </a:lnTo>
                  <a:lnTo>
                    <a:pt x="35971" y="11041"/>
                  </a:lnTo>
                  <a:lnTo>
                    <a:pt x="23691" y="8717"/>
                  </a:lnTo>
                  <a:lnTo>
                    <a:pt x="11663" y="5036"/>
                  </a:lnTo>
                  <a:lnTo>
                    <a:pt x="0" y="0"/>
                  </a:lnTo>
                  <a:close/>
                </a:path>
                <a:path w="97165" h="102059">
                  <a:moveTo>
                    <a:pt x="97165" y="2319"/>
                  </a:moveTo>
                  <a:lnTo>
                    <a:pt x="85332" y="6776"/>
                  </a:lnTo>
                  <a:lnTo>
                    <a:pt x="73182" y="9877"/>
                  </a:lnTo>
                  <a:lnTo>
                    <a:pt x="60830" y="11621"/>
                  </a:lnTo>
                  <a:lnTo>
                    <a:pt x="48388" y="12009"/>
                  </a:lnTo>
                  <a:lnTo>
                    <a:pt x="92685" y="12009"/>
                  </a:lnTo>
                  <a:lnTo>
                    <a:pt x="97165" y="231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20">
              <a:extLst>
                <a:ext uri="{FF2B5EF4-FFF2-40B4-BE49-F238E27FC236}">
                  <a16:creationId xmlns:a16="http://schemas.microsoft.com/office/drawing/2014/main" id="{18C3979A-F76B-478E-AA93-E9DEA42431A8}"/>
                </a:ext>
              </a:extLst>
            </p:cNvPr>
            <p:cNvSpPr/>
            <p:nvPr/>
          </p:nvSpPr>
          <p:spPr>
            <a:xfrm>
              <a:off x="2356152" y="2507562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21">
              <a:extLst>
                <a:ext uri="{FF2B5EF4-FFF2-40B4-BE49-F238E27FC236}">
                  <a16:creationId xmlns:a16="http://schemas.microsoft.com/office/drawing/2014/main" id="{B6625BA9-FFCA-4654-81BA-5FD7C988C831}"/>
                </a:ext>
              </a:extLst>
            </p:cNvPr>
            <p:cNvSpPr/>
            <p:nvPr/>
          </p:nvSpPr>
          <p:spPr>
            <a:xfrm>
              <a:off x="2356152" y="2507562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7" name="object 22">
              <a:extLst>
                <a:ext uri="{FF2B5EF4-FFF2-40B4-BE49-F238E27FC236}">
                  <a16:creationId xmlns:a16="http://schemas.microsoft.com/office/drawing/2014/main" id="{0D5C9FDE-362E-4792-B914-D34F33CCE707}"/>
                </a:ext>
              </a:extLst>
            </p:cNvPr>
            <p:cNvSpPr txBox="1"/>
            <p:nvPr/>
          </p:nvSpPr>
          <p:spPr>
            <a:xfrm>
              <a:off x="2646726" y="2496371"/>
              <a:ext cx="67818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384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58" name="object 23">
              <a:extLst>
                <a:ext uri="{FF2B5EF4-FFF2-40B4-BE49-F238E27FC236}">
                  <a16:creationId xmlns:a16="http://schemas.microsoft.com/office/drawing/2014/main" id="{CE7C9ADF-C5E2-487C-836E-135C452F2F41}"/>
                </a:ext>
              </a:extLst>
            </p:cNvPr>
            <p:cNvSpPr/>
            <p:nvPr/>
          </p:nvSpPr>
          <p:spPr>
            <a:xfrm>
              <a:off x="2985544" y="2906016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9" name="object 24">
              <a:extLst>
                <a:ext uri="{FF2B5EF4-FFF2-40B4-BE49-F238E27FC236}">
                  <a16:creationId xmlns:a16="http://schemas.microsoft.com/office/drawing/2014/main" id="{11A5D31D-14DA-4826-9F5B-7F20785BFA1C}"/>
                </a:ext>
              </a:extLst>
            </p:cNvPr>
            <p:cNvSpPr/>
            <p:nvPr/>
          </p:nvSpPr>
          <p:spPr>
            <a:xfrm>
              <a:off x="2934493" y="2935027"/>
              <a:ext cx="102101" cy="102059"/>
            </a:xfrm>
            <a:custGeom>
              <a:avLst/>
              <a:gdLst/>
              <a:ahLst/>
              <a:cxnLst/>
              <a:rect l="l" t="t" r="r" b="b"/>
              <a:pathLst>
                <a:path w="102101" h="102059">
                  <a:moveTo>
                    <a:pt x="0" y="0"/>
                  </a:moveTo>
                  <a:lnTo>
                    <a:pt x="51050" y="102059"/>
                  </a:lnTo>
                  <a:lnTo>
                    <a:pt x="96093" y="12010"/>
                  </a:lnTo>
                  <a:lnTo>
                    <a:pt x="48388" y="12010"/>
                  </a:lnTo>
                  <a:lnTo>
                    <a:pt x="35970" y="11042"/>
                  </a:lnTo>
                  <a:lnTo>
                    <a:pt x="23691" y="8717"/>
                  </a:lnTo>
                  <a:lnTo>
                    <a:pt x="11663" y="5037"/>
                  </a:lnTo>
                  <a:lnTo>
                    <a:pt x="0" y="0"/>
                  </a:lnTo>
                  <a:close/>
                </a:path>
                <a:path w="102101" h="102059">
                  <a:moveTo>
                    <a:pt x="102101" y="0"/>
                  </a:moveTo>
                  <a:lnTo>
                    <a:pt x="60829" y="11622"/>
                  </a:lnTo>
                  <a:lnTo>
                    <a:pt x="48388" y="12010"/>
                  </a:lnTo>
                  <a:lnTo>
                    <a:pt x="96093" y="12010"/>
                  </a:lnTo>
                  <a:lnTo>
                    <a:pt x="10210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0" name="object 25">
              <a:extLst>
                <a:ext uri="{FF2B5EF4-FFF2-40B4-BE49-F238E27FC236}">
                  <a16:creationId xmlns:a16="http://schemas.microsoft.com/office/drawing/2014/main" id="{5E0480B6-86EA-4187-8AE9-33BFBB3ACC63}"/>
                </a:ext>
              </a:extLst>
            </p:cNvPr>
            <p:cNvSpPr/>
            <p:nvPr/>
          </p:nvSpPr>
          <p:spPr>
            <a:xfrm>
              <a:off x="2356152" y="2769703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1" name="object 26">
              <a:extLst>
                <a:ext uri="{FF2B5EF4-FFF2-40B4-BE49-F238E27FC236}">
                  <a16:creationId xmlns:a16="http://schemas.microsoft.com/office/drawing/2014/main" id="{805B5747-806E-4901-BAE6-7B2219BC45DC}"/>
                </a:ext>
              </a:extLst>
            </p:cNvPr>
            <p:cNvSpPr/>
            <p:nvPr/>
          </p:nvSpPr>
          <p:spPr>
            <a:xfrm>
              <a:off x="2356152" y="2769703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27">
              <a:extLst>
                <a:ext uri="{FF2B5EF4-FFF2-40B4-BE49-F238E27FC236}">
                  <a16:creationId xmlns:a16="http://schemas.microsoft.com/office/drawing/2014/main" id="{EE01E5F9-6723-4591-9CA6-C2D3E08ABB51}"/>
                </a:ext>
              </a:extLst>
            </p:cNvPr>
            <p:cNvSpPr txBox="1"/>
            <p:nvPr/>
          </p:nvSpPr>
          <p:spPr>
            <a:xfrm>
              <a:off x="2461521" y="2758512"/>
              <a:ext cx="104838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256,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63" name="object 28">
              <a:extLst>
                <a:ext uri="{FF2B5EF4-FFF2-40B4-BE49-F238E27FC236}">
                  <a16:creationId xmlns:a16="http://schemas.microsoft.com/office/drawing/2014/main" id="{E0957BF4-489A-4D63-AA98-EA9C1DE7FE0E}"/>
                </a:ext>
              </a:extLst>
            </p:cNvPr>
            <p:cNvSpPr/>
            <p:nvPr/>
          </p:nvSpPr>
          <p:spPr>
            <a:xfrm>
              <a:off x="2985544" y="3168157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4" name="object 29">
              <a:extLst>
                <a:ext uri="{FF2B5EF4-FFF2-40B4-BE49-F238E27FC236}">
                  <a16:creationId xmlns:a16="http://schemas.microsoft.com/office/drawing/2014/main" id="{882551E5-4730-4D3B-B3E3-44D8257772AC}"/>
                </a:ext>
              </a:extLst>
            </p:cNvPr>
            <p:cNvSpPr/>
            <p:nvPr/>
          </p:nvSpPr>
          <p:spPr>
            <a:xfrm>
              <a:off x="2934493" y="3197167"/>
              <a:ext cx="102101" cy="102061"/>
            </a:xfrm>
            <a:custGeom>
              <a:avLst/>
              <a:gdLst/>
              <a:ahLst/>
              <a:cxnLst/>
              <a:rect l="l" t="t" r="r" b="b"/>
              <a:pathLst>
                <a:path w="102101" h="102061">
                  <a:moveTo>
                    <a:pt x="0" y="0"/>
                  </a:moveTo>
                  <a:lnTo>
                    <a:pt x="51050" y="102061"/>
                  </a:lnTo>
                  <a:lnTo>
                    <a:pt x="96093" y="12010"/>
                  </a:lnTo>
                  <a:lnTo>
                    <a:pt x="48388" y="12010"/>
                  </a:lnTo>
                  <a:lnTo>
                    <a:pt x="35970" y="11042"/>
                  </a:lnTo>
                  <a:lnTo>
                    <a:pt x="23691" y="8717"/>
                  </a:lnTo>
                  <a:lnTo>
                    <a:pt x="11663" y="5037"/>
                  </a:lnTo>
                  <a:lnTo>
                    <a:pt x="0" y="0"/>
                  </a:lnTo>
                  <a:close/>
                </a:path>
                <a:path w="102101" h="102061">
                  <a:moveTo>
                    <a:pt x="102101" y="0"/>
                  </a:moveTo>
                  <a:lnTo>
                    <a:pt x="60829" y="11622"/>
                  </a:lnTo>
                  <a:lnTo>
                    <a:pt x="48388" y="12010"/>
                  </a:lnTo>
                  <a:lnTo>
                    <a:pt x="96093" y="12010"/>
                  </a:lnTo>
                  <a:lnTo>
                    <a:pt x="10210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5" name="object 30">
              <a:extLst>
                <a:ext uri="{FF2B5EF4-FFF2-40B4-BE49-F238E27FC236}">
                  <a16:creationId xmlns:a16="http://schemas.microsoft.com/office/drawing/2014/main" id="{FCAF2D7A-D437-4FD5-A7F5-8743277DECF7}"/>
                </a:ext>
              </a:extLst>
            </p:cNvPr>
            <p:cNvSpPr/>
            <p:nvPr/>
          </p:nvSpPr>
          <p:spPr>
            <a:xfrm>
              <a:off x="2356152" y="3031844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6" name="object 31">
              <a:extLst>
                <a:ext uri="{FF2B5EF4-FFF2-40B4-BE49-F238E27FC236}">
                  <a16:creationId xmlns:a16="http://schemas.microsoft.com/office/drawing/2014/main" id="{05340DBA-75AB-4800-B865-21433BF015F2}"/>
                </a:ext>
              </a:extLst>
            </p:cNvPr>
            <p:cNvSpPr txBox="1"/>
            <p:nvPr/>
          </p:nvSpPr>
          <p:spPr>
            <a:xfrm>
              <a:off x="2784563" y="3020653"/>
              <a:ext cx="40195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c,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4096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67" name="object 32">
              <a:extLst>
                <a:ext uri="{FF2B5EF4-FFF2-40B4-BE49-F238E27FC236}">
                  <a16:creationId xmlns:a16="http://schemas.microsoft.com/office/drawing/2014/main" id="{31D24DC2-B48A-4E44-90B0-B131F162D8C3}"/>
                </a:ext>
              </a:extLst>
            </p:cNvPr>
            <p:cNvSpPr/>
            <p:nvPr/>
          </p:nvSpPr>
          <p:spPr>
            <a:xfrm>
              <a:off x="2985544" y="3430298"/>
              <a:ext cx="0" cy="53826"/>
            </a:xfrm>
            <a:custGeom>
              <a:avLst/>
              <a:gdLst/>
              <a:ahLst/>
              <a:cxnLst/>
              <a:rect l="l" t="t" r="r" b="b"/>
              <a:pathLst>
                <a:path h="53826">
                  <a:moveTo>
                    <a:pt x="0" y="0"/>
                  </a:moveTo>
                  <a:lnTo>
                    <a:pt x="0" y="53826"/>
                  </a:lnTo>
                </a:path>
              </a:pathLst>
            </a:custGeom>
            <a:ln w="1748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33">
              <a:extLst>
                <a:ext uri="{FF2B5EF4-FFF2-40B4-BE49-F238E27FC236}">
                  <a16:creationId xmlns:a16="http://schemas.microsoft.com/office/drawing/2014/main" id="{27EBB257-C68B-4645-84E7-BE204CCDAF58}"/>
                </a:ext>
              </a:extLst>
            </p:cNvPr>
            <p:cNvSpPr/>
            <p:nvPr/>
          </p:nvSpPr>
          <p:spPr>
            <a:xfrm>
              <a:off x="2934493" y="3459309"/>
              <a:ext cx="102101" cy="102059"/>
            </a:xfrm>
            <a:custGeom>
              <a:avLst/>
              <a:gdLst/>
              <a:ahLst/>
              <a:cxnLst/>
              <a:rect l="l" t="t" r="r" b="b"/>
              <a:pathLst>
                <a:path w="102101" h="102059">
                  <a:moveTo>
                    <a:pt x="0" y="0"/>
                  </a:moveTo>
                  <a:lnTo>
                    <a:pt x="51050" y="102059"/>
                  </a:lnTo>
                  <a:lnTo>
                    <a:pt x="96094" y="12009"/>
                  </a:lnTo>
                  <a:lnTo>
                    <a:pt x="48388" y="12009"/>
                  </a:lnTo>
                  <a:lnTo>
                    <a:pt x="35971" y="11041"/>
                  </a:lnTo>
                  <a:lnTo>
                    <a:pt x="23691" y="8717"/>
                  </a:lnTo>
                  <a:lnTo>
                    <a:pt x="11663" y="5036"/>
                  </a:lnTo>
                  <a:lnTo>
                    <a:pt x="0" y="0"/>
                  </a:lnTo>
                  <a:close/>
                </a:path>
                <a:path w="102101" h="102059">
                  <a:moveTo>
                    <a:pt x="102101" y="0"/>
                  </a:moveTo>
                  <a:lnTo>
                    <a:pt x="60830" y="11621"/>
                  </a:lnTo>
                  <a:lnTo>
                    <a:pt x="48388" y="12009"/>
                  </a:lnTo>
                  <a:lnTo>
                    <a:pt x="96094" y="12009"/>
                  </a:lnTo>
                  <a:lnTo>
                    <a:pt x="10210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34">
              <a:extLst>
                <a:ext uri="{FF2B5EF4-FFF2-40B4-BE49-F238E27FC236}">
                  <a16:creationId xmlns:a16="http://schemas.microsoft.com/office/drawing/2014/main" id="{B9B47C13-52D3-4844-81AD-7DF056054465}"/>
                </a:ext>
              </a:extLst>
            </p:cNvPr>
            <p:cNvSpPr/>
            <p:nvPr/>
          </p:nvSpPr>
          <p:spPr>
            <a:xfrm>
              <a:off x="2356152" y="3293985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35">
              <a:extLst>
                <a:ext uri="{FF2B5EF4-FFF2-40B4-BE49-F238E27FC236}">
                  <a16:creationId xmlns:a16="http://schemas.microsoft.com/office/drawing/2014/main" id="{0C103174-0557-4B54-AA28-9A4420C07C46}"/>
                </a:ext>
              </a:extLst>
            </p:cNvPr>
            <p:cNvSpPr txBox="1"/>
            <p:nvPr/>
          </p:nvSpPr>
          <p:spPr>
            <a:xfrm>
              <a:off x="2784563" y="3282794"/>
              <a:ext cx="40195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c,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4096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71" name="object 36">
              <a:extLst>
                <a:ext uri="{FF2B5EF4-FFF2-40B4-BE49-F238E27FC236}">
                  <a16:creationId xmlns:a16="http://schemas.microsoft.com/office/drawing/2014/main" id="{99821AA3-FD55-48BB-891E-BC3B12C9C6D8}"/>
                </a:ext>
              </a:extLst>
            </p:cNvPr>
            <p:cNvSpPr/>
            <p:nvPr/>
          </p:nvSpPr>
          <p:spPr>
            <a:xfrm>
              <a:off x="2356152" y="3556126"/>
              <a:ext cx="1258784" cy="136313"/>
            </a:xfrm>
            <a:custGeom>
              <a:avLst/>
              <a:gdLst/>
              <a:ahLst/>
              <a:cxnLst/>
              <a:rect l="l" t="t" r="r" b="b"/>
              <a:pathLst>
                <a:path w="1258784" h="136313">
                  <a:moveTo>
                    <a:pt x="0" y="136313"/>
                  </a:moveTo>
                  <a:lnTo>
                    <a:pt x="1258784" y="136313"/>
                  </a:lnTo>
                  <a:lnTo>
                    <a:pt x="1258784" y="0"/>
                  </a:lnTo>
                  <a:lnTo>
                    <a:pt x="0" y="0"/>
                  </a:lnTo>
                  <a:lnTo>
                    <a:pt x="0" y="136313"/>
                  </a:lnTo>
                  <a:close/>
                </a:path>
              </a:pathLst>
            </a:custGeom>
            <a:ln w="11650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2" name="object 37">
              <a:extLst>
                <a:ext uri="{FF2B5EF4-FFF2-40B4-BE49-F238E27FC236}">
                  <a16:creationId xmlns:a16="http://schemas.microsoft.com/office/drawing/2014/main" id="{0A4C853A-9125-41D2-8E61-E9052A738C8E}"/>
                </a:ext>
              </a:extLst>
            </p:cNvPr>
            <p:cNvSpPr txBox="1"/>
            <p:nvPr/>
          </p:nvSpPr>
          <p:spPr>
            <a:xfrm>
              <a:off x="2784563" y="3544942"/>
              <a:ext cx="40195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c,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1000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73" name="object 38">
              <a:extLst>
                <a:ext uri="{FF2B5EF4-FFF2-40B4-BE49-F238E27FC236}">
                  <a16:creationId xmlns:a16="http://schemas.microsoft.com/office/drawing/2014/main" id="{5979782D-0839-46F1-BDE9-38FFB3E63ED0}"/>
                </a:ext>
              </a:extLst>
            </p:cNvPr>
            <p:cNvSpPr txBox="1"/>
            <p:nvPr/>
          </p:nvSpPr>
          <p:spPr>
            <a:xfrm>
              <a:off x="436788" y="1723707"/>
              <a:ext cx="1763395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77800" marR="12700" indent="-165100">
                <a:lnSpc>
                  <a:spcPct val="100000"/>
                </a:lnSpc>
              </a:pPr>
              <a:r>
                <a:rPr sz="2000" spc="25" dirty="0">
                  <a:latin typeface="Calibri"/>
                  <a:cs typeface="Calibri"/>
                </a:rPr>
                <a:t>A</a:t>
              </a:r>
              <a:r>
                <a:rPr sz="2000" spc="40" dirty="0">
                  <a:latin typeface="Calibri"/>
                  <a:cs typeface="Calibri"/>
                </a:rPr>
                <a:t>l</a:t>
              </a:r>
              <a:r>
                <a:rPr sz="2000" spc="-10" dirty="0">
                  <a:latin typeface="Calibri"/>
                  <a:cs typeface="Calibri"/>
                </a:rPr>
                <a:t>e</a:t>
              </a:r>
              <a:r>
                <a:rPr sz="2000" spc="30" dirty="0">
                  <a:latin typeface="Calibri"/>
                  <a:cs typeface="Calibri"/>
                </a:rPr>
                <a:t>x</a:t>
              </a:r>
              <a:r>
                <a:rPr sz="2000" spc="-10" dirty="0">
                  <a:latin typeface="Calibri"/>
                  <a:cs typeface="Calibri"/>
                </a:rPr>
                <a:t>Ne</a:t>
              </a:r>
              <a:r>
                <a:rPr sz="2000" spc="20" dirty="0">
                  <a:latin typeface="Calibri"/>
                  <a:cs typeface="Calibri"/>
                </a:rPr>
                <a:t>t</a:t>
              </a:r>
              <a:r>
                <a:rPr sz="2000" spc="-5" dirty="0">
                  <a:latin typeface="Calibri"/>
                  <a:cs typeface="Calibri"/>
                </a:rPr>
                <a:t>,</a:t>
              </a:r>
              <a:r>
                <a:rPr sz="2000" spc="-155" dirty="0">
                  <a:latin typeface="Calibri"/>
                  <a:cs typeface="Calibri"/>
                </a:rPr>
                <a:t> </a:t>
              </a:r>
              <a:r>
                <a:rPr sz="2000" spc="-10" dirty="0">
                  <a:latin typeface="Calibri"/>
                  <a:cs typeface="Calibri"/>
                </a:rPr>
                <a:t>8</a:t>
              </a:r>
              <a:r>
                <a:rPr sz="2000" spc="-70" dirty="0">
                  <a:latin typeface="Calibri"/>
                  <a:cs typeface="Calibri"/>
                </a:rPr>
                <a:t> </a:t>
              </a:r>
              <a:r>
                <a:rPr sz="2000" spc="40" dirty="0">
                  <a:latin typeface="Calibri"/>
                  <a:cs typeface="Calibri"/>
                </a:rPr>
                <a:t>la</a:t>
              </a:r>
              <a:r>
                <a:rPr sz="2000" spc="-20" dirty="0">
                  <a:latin typeface="Calibri"/>
                  <a:cs typeface="Calibri"/>
                </a:rPr>
                <a:t>y</a:t>
              </a:r>
              <a:r>
                <a:rPr sz="2000" spc="-10" dirty="0">
                  <a:latin typeface="Calibri"/>
                  <a:cs typeface="Calibri"/>
                </a:rPr>
                <a:t>ers (</a:t>
              </a:r>
              <a:r>
                <a:rPr sz="2000" spc="-5" dirty="0">
                  <a:latin typeface="Calibri"/>
                  <a:cs typeface="Calibri"/>
                </a:rPr>
                <a:t>I</a:t>
              </a:r>
              <a:r>
                <a:rPr sz="2000" spc="-45" dirty="0">
                  <a:latin typeface="Calibri"/>
                  <a:cs typeface="Calibri"/>
                </a:rPr>
                <a:t>L</a:t>
              </a:r>
              <a:r>
                <a:rPr sz="2000" spc="-20" dirty="0">
                  <a:latin typeface="Calibri"/>
                  <a:cs typeface="Calibri"/>
                </a:rPr>
                <a:t>S</a:t>
              </a: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0" dirty="0">
                  <a:latin typeface="Calibri"/>
                  <a:cs typeface="Calibri"/>
                </a:rPr>
                <a:t>C</a:t>
              </a:r>
              <a:r>
                <a:rPr sz="2000" spc="80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2012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74" name="object 39">
              <a:extLst>
                <a:ext uri="{FF2B5EF4-FFF2-40B4-BE49-F238E27FC236}">
                  <a16:creationId xmlns:a16="http://schemas.microsoft.com/office/drawing/2014/main" id="{7F7C278E-7521-43A4-8E11-44B867849C19}"/>
                </a:ext>
              </a:extLst>
            </p:cNvPr>
            <p:cNvSpPr/>
            <p:nvPr/>
          </p:nvSpPr>
          <p:spPr>
            <a:xfrm>
              <a:off x="6649384" y="1871117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40">
              <a:extLst>
                <a:ext uri="{FF2B5EF4-FFF2-40B4-BE49-F238E27FC236}">
                  <a16:creationId xmlns:a16="http://schemas.microsoft.com/office/drawing/2014/main" id="{CEECE52E-23D4-4EF4-90A9-20700301C1AB}"/>
                </a:ext>
              </a:extLst>
            </p:cNvPr>
            <p:cNvSpPr/>
            <p:nvPr/>
          </p:nvSpPr>
          <p:spPr>
            <a:xfrm>
              <a:off x="6597852" y="1900054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6" name="object 41">
              <a:extLst>
                <a:ext uri="{FF2B5EF4-FFF2-40B4-BE49-F238E27FC236}">
                  <a16:creationId xmlns:a16="http://schemas.microsoft.com/office/drawing/2014/main" id="{9A0D2FD3-AF03-462C-8F0A-D91CBDB038CA}"/>
                </a:ext>
              </a:extLst>
            </p:cNvPr>
            <p:cNvSpPr/>
            <p:nvPr/>
          </p:nvSpPr>
          <p:spPr>
            <a:xfrm>
              <a:off x="6014054" y="173460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DBEEF3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42">
              <a:extLst>
                <a:ext uri="{FF2B5EF4-FFF2-40B4-BE49-F238E27FC236}">
                  <a16:creationId xmlns:a16="http://schemas.microsoft.com/office/drawing/2014/main" id="{50180E18-2060-4CA1-80DF-5EDEC3BF5A6A}"/>
                </a:ext>
              </a:extLst>
            </p:cNvPr>
            <p:cNvSpPr/>
            <p:nvPr/>
          </p:nvSpPr>
          <p:spPr>
            <a:xfrm>
              <a:off x="6014054" y="1734604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8" name="object 43">
              <a:extLst>
                <a:ext uri="{FF2B5EF4-FFF2-40B4-BE49-F238E27FC236}">
                  <a16:creationId xmlns:a16="http://schemas.microsoft.com/office/drawing/2014/main" id="{08FC3206-D5A6-4DD9-883C-2021D3CA1D8D}"/>
                </a:ext>
              </a:extLst>
            </p:cNvPr>
            <p:cNvSpPr txBox="1"/>
            <p:nvPr/>
          </p:nvSpPr>
          <p:spPr>
            <a:xfrm>
              <a:off x="6337303" y="1723447"/>
              <a:ext cx="62420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64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79" name="object 44">
              <a:extLst>
                <a:ext uri="{FF2B5EF4-FFF2-40B4-BE49-F238E27FC236}">
                  <a16:creationId xmlns:a16="http://schemas.microsoft.com/office/drawing/2014/main" id="{E1E2C229-6D27-437B-9276-0E7053F72A63}"/>
                </a:ext>
              </a:extLst>
            </p:cNvPr>
            <p:cNvSpPr/>
            <p:nvPr/>
          </p:nvSpPr>
          <p:spPr>
            <a:xfrm>
              <a:off x="6649384" y="2133644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0" name="object 45">
              <a:extLst>
                <a:ext uri="{FF2B5EF4-FFF2-40B4-BE49-F238E27FC236}">
                  <a16:creationId xmlns:a16="http://schemas.microsoft.com/office/drawing/2014/main" id="{E5DC1FA8-009A-4CB8-A796-25318D1F91E7}"/>
                </a:ext>
              </a:extLst>
            </p:cNvPr>
            <p:cNvSpPr/>
            <p:nvPr/>
          </p:nvSpPr>
          <p:spPr>
            <a:xfrm>
              <a:off x="6597852" y="2162581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1" name="object 46">
              <a:extLst>
                <a:ext uri="{FF2B5EF4-FFF2-40B4-BE49-F238E27FC236}">
                  <a16:creationId xmlns:a16="http://schemas.microsoft.com/office/drawing/2014/main" id="{A2B0CC2A-F938-451F-ACB6-56151B32F3C9}"/>
                </a:ext>
              </a:extLst>
            </p:cNvPr>
            <p:cNvSpPr/>
            <p:nvPr/>
          </p:nvSpPr>
          <p:spPr>
            <a:xfrm>
              <a:off x="6014054" y="1997130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DBEEF3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2" name="object 47">
              <a:extLst>
                <a:ext uri="{FF2B5EF4-FFF2-40B4-BE49-F238E27FC236}">
                  <a16:creationId xmlns:a16="http://schemas.microsoft.com/office/drawing/2014/main" id="{E82235AD-AB0F-4AB0-8A31-CAABADCB9211}"/>
                </a:ext>
              </a:extLst>
            </p:cNvPr>
            <p:cNvSpPr/>
            <p:nvPr/>
          </p:nvSpPr>
          <p:spPr>
            <a:xfrm>
              <a:off x="6014054" y="1997130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3" name="object 48">
              <a:extLst>
                <a:ext uri="{FF2B5EF4-FFF2-40B4-BE49-F238E27FC236}">
                  <a16:creationId xmlns:a16="http://schemas.microsoft.com/office/drawing/2014/main" id="{168C766C-2BC1-4A03-88E1-06BB122D4EE4}"/>
                </a:ext>
              </a:extLst>
            </p:cNvPr>
            <p:cNvSpPr txBox="1"/>
            <p:nvPr/>
          </p:nvSpPr>
          <p:spPr>
            <a:xfrm>
              <a:off x="6150351" y="1985974"/>
              <a:ext cx="998219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64,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84" name="object 49">
              <a:extLst>
                <a:ext uri="{FF2B5EF4-FFF2-40B4-BE49-F238E27FC236}">
                  <a16:creationId xmlns:a16="http://schemas.microsoft.com/office/drawing/2014/main" id="{44234001-BCBE-41C1-8C88-1A032241E40B}"/>
                </a:ext>
              </a:extLst>
            </p:cNvPr>
            <p:cNvSpPr/>
            <p:nvPr/>
          </p:nvSpPr>
          <p:spPr>
            <a:xfrm>
              <a:off x="6649384" y="2396170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5" name="object 50">
              <a:extLst>
                <a:ext uri="{FF2B5EF4-FFF2-40B4-BE49-F238E27FC236}">
                  <a16:creationId xmlns:a16="http://schemas.microsoft.com/office/drawing/2014/main" id="{9CF4716C-0131-472E-870D-84A91CEAB038}"/>
                </a:ext>
              </a:extLst>
            </p:cNvPr>
            <p:cNvSpPr/>
            <p:nvPr/>
          </p:nvSpPr>
          <p:spPr>
            <a:xfrm>
              <a:off x="6597852" y="2425108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6" name="object 51">
              <a:extLst>
                <a:ext uri="{FF2B5EF4-FFF2-40B4-BE49-F238E27FC236}">
                  <a16:creationId xmlns:a16="http://schemas.microsoft.com/office/drawing/2014/main" id="{3357E18B-70DC-497D-96B9-644B8761F3C7}"/>
                </a:ext>
              </a:extLst>
            </p:cNvPr>
            <p:cNvSpPr/>
            <p:nvPr/>
          </p:nvSpPr>
          <p:spPr>
            <a:xfrm>
              <a:off x="6014054" y="2259657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D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7" name="object 52">
              <a:extLst>
                <a:ext uri="{FF2B5EF4-FFF2-40B4-BE49-F238E27FC236}">
                  <a16:creationId xmlns:a16="http://schemas.microsoft.com/office/drawing/2014/main" id="{1F5EBB1B-18FD-4120-98D4-20A3DD375722}"/>
                </a:ext>
              </a:extLst>
            </p:cNvPr>
            <p:cNvSpPr/>
            <p:nvPr/>
          </p:nvSpPr>
          <p:spPr>
            <a:xfrm>
              <a:off x="6014054" y="2259657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8" name="object 53">
              <a:extLst>
                <a:ext uri="{FF2B5EF4-FFF2-40B4-BE49-F238E27FC236}">
                  <a16:creationId xmlns:a16="http://schemas.microsoft.com/office/drawing/2014/main" id="{BEF31888-4E17-4EF0-BB41-F53D266E575C}"/>
                </a:ext>
              </a:extLst>
            </p:cNvPr>
            <p:cNvSpPr txBox="1"/>
            <p:nvPr/>
          </p:nvSpPr>
          <p:spPr>
            <a:xfrm>
              <a:off x="6307489" y="2248500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128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89" name="object 54">
              <a:extLst>
                <a:ext uri="{FF2B5EF4-FFF2-40B4-BE49-F238E27FC236}">
                  <a16:creationId xmlns:a16="http://schemas.microsoft.com/office/drawing/2014/main" id="{256B9828-9F81-4346-B831-4EBCAB9883F0}"/>
                </a:ext>
              </a:extLst>
            </p:cNvPr>
            <p:cNvSpPr/>
            <p:nvPr/>
          </p:nvSpPr>
          <p:spPr>
            <a:xfrm>
              <a:off x="6649384" y="2658697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0" name="object 55">
              <a:extLst>
                <a:ext uri="{FF2B5EF4-FFF2-40B4-BE49-F238E27FC236}">
                  <a16:creationId xmlns:a16="http://schemas.microsoft.com/office/drawing/2014/main" id="{D88BB545-E704-4E0A-A14F-6981AFF5948F}"/>
                </a:ext>
              </a:extLst>
            </p:cNvPr>
            <p:cNvSpPr/>
            <p:nvPr/>
          </p:nvSpPr>
          <p:spPr>
            <a:xfrm>
              <a:off x="6597852" y="2687633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6996" y="12034"/>
                  </a:lnTo>
                  <a:lnTo>
                    <a:pt x="48404" y="12034"/>
                  </a:lnTo>
                  <a:lnTo>
                    <a:pt x="35982" y="11030"/>
                  </a:lnTo>
                  <a:lnTo>
                    <a:pt x="23699" y="8690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4"/>
                  </a:lnTo>
                  <a:lnTo>
                    <a:pt x="96996" y="12034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1" name="object 56">
              <a:extLst>
                <a:ext uri="{FF2B5EF4-FFF2-40B4-BE49-F238E27FC236}">
                  <a16:creationId xmlns:a16="http://schemas.microsoft.com/office/drawing/2014/main" id="{67CEE2A3-8EA6-489C-939B-3098E21037F8}"/>
                </a:ext>
              </a:extLst>
            </p:cNvPr>
            <p:cNvSpPr/>
            <p:nvPr/>
          </p:nvSpPr>
          <p:spPr>
            <a:xfrm>
              <a:off x="6014054" y="2522184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D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57">
              <a:extLst>
                <a:ext uri="{FF2B5EF4-FFF2-40B4-BE49-F238E27FC236}">
                  <a16:creationId xmlns:a16="http://schemas.microsoft.com/office/drawing/2014/main" id="{C0F0FFE8-5F53-45A4-BFD5-146150512013}"/>
                </a:ext>
              </a:extLst>
            </p:cNvPr>
            <p:cNvSpPr/>
            <p:nvPr/>
          </p:nvSpPr>
          <p:spPr>
            <a:xfrm>
              <a:off x="6014054" y="2522183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58">
              <a:extLst>
                <a:ext uri="{FF2B5EF4-FFF2-40B4-BE49-F238E27FC236}">
                  <a16:creationId xmlns:a16="http://schemas.microsoft.com/office/drawing/2014/main" id="{317DD767-C79A-4210-9515-0AD8372E8B08}"/>
                </a:ext>
              </a:extLst>
            </p:cNvPr>
            <p:cNvSpPr txBox="1"/>
            <p:nvPr/>
          </p:nvSpPr>
          <p:spPr>
            <a:xfrm>
              <a:off x="6120538" y="2511027"/>
              <a:ext cx="105791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128,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94" name="object 59">
              <a:extLst>
                <a:ext uri="{FF2B5EF4-FFF2-40B4-BE49-F238E27FC236}">
                  <a16:creationId xmlns:a16="http://schemas.microsoft.com/office/drawing/2014/main" id="{2F0A9FFF-71AA-4D3B-92C2-FE9784D56308}"/>
                </a:ext>
              </a:extLst>
            </p:cNvPr>
            <p:cNvSpPr/>
            <p:nvPr/>
          </p:nvSpPr>
          <p:spPr>
            <a:xfrm>
              <a:off x="6649384" y="2921224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60">
              <a:extLst>
                <a:ext uri="{FF2B5EF4-FFF2-40B4-BE49-F238E27FC236}">
                  <a16:creationId xmlns:a16="http://schemas.microsoft.com/office/drawing/2014/main" id="{9096972F-F2E6-4006-B9B2-BF848C9B6DBF}"/>
                </a:ext>
              </a:extLst>
            </p:cNvPr>
            <p:cNvSpPr/>
            <p:nvPr/>
          </p:nvSpPr>
          <p:spPr>
            <a:xfrm>
              <a:off x="6597852" y="2950160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6" y="12034"/>
                  </a:lnTo>
                  <a:lnTo>
                    <a:pt x="48404" y="12034"/>
                  </a:lnTo>
                  <a:lnTo>
                    <a:pt x="35982" y="11030"/>
                  </a:lnTo>
                  <a:lnTo>
                    <a:pt x="23699" y="8690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4"/>
                  </a:lnTo>
                  <a:lnTo>
                    <a:pt x="96996" y="12034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6" name="object 61">
              <a:extLst>
                <a:ext uri="{FF2B5EF4-FFF2-40B4-BE49-F238E27FC236}">
                  <a16:creationId xmlns:a16="http://schemas.microsoft.com/office/drawing/2014/main" id="{63342E31-03D0-4D3B-A6B5-B53DF744F254}"/>
                </a:ext>
              </a:extLst>
            </p:cNvPr>
            <p:cNvSpPr/>
            <p:nvPr/>
          </p:nvSpPr>
          <p:spPr>
            <a:xfrm>
              <a:off x="6014054" y="2784711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7" name="object 62">
              <a:extLst>
                <a:ext uri="{FF2B5EF4-FFF2-40B4-BE49-F238E27FC236}">
                  <a16:creationId xmlns:a16="http://schemas.microsoft.com/office/drawing/2014/main" id="{42F36013-7BB8-40B6-8C4F-03FC1E1473FB}"/>
                </a:ext>
              </a:extLst>
            </p:cNvPr>
            <p:cNvSpPr/>
            <p:nvPr/>
          </p:nvSpPr>
          <p:spPr>
            <a:xfrm>
              <a:off x="6014054" y="2784710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8" name="object 63">
              <a:extLst>
                <a:ext uri="{FF2B5EF4-FFF2-40B4-BE49-F238E27FC236}">
                  <a16:creationId xmlns:a16="http://schemas.microsoft.com/office/drawing/2014/main" id="{AB2D7AF2-7655-40CC-AE5D-22B630A00431}"/>
                </a:ext>
              </a:extLst>
            </p:cNvPr>
            <p:cNvSpPr txBox="1"/>
            <p:nvPr/>
          </p:nvSpPr>
          <p:spPr>
            <a:xfrm>
              <a:off x="6307489" y="2773553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256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99" name="object 64">
              <a:extLst>
                <a:ext uri="{FF2B5EF4-FFF2-40B4-BE49-F238E27FC236}">
                  <a16:creationId xmlns:a16="http://schemas.microsoft.com/office/drawing/2014/main" id="{6D91B886-D280-4B31-A2DE-1BBA4ACC315A}"/>
                </a:ext>
              </a:extLst>
            </p:cNvPr>
            <p:cNvSpPr/>
            <p:nvPr/>
          </p:nvSpPr>
          <p:spPr>
            <a:xfrm>
              <a:off x="6649384" y="3183750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0" name="object 65">
              <a:extLst>
                <a:ext uri="{FF2B5EF4-FFF2-40B4-BE49-F238E27FC236}">
                  <a16:creationId xmlns:a16="http://schemas.microsoft.com/office/drawing/2014/main" id="{D13E575F-2CB6-4A51-B49D-788C834D4651}"/>
                </a:ext>
              </a:extLst>
            </p:cNvPr>
            <p:cNvSpPr/>
            <p:nvPr/>
          </p:nvSpPr>
          <p:spPr>
            <a:xfrm>
              <a:off x="6597852" y="3212687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1" name="object 66">
              <a:extLst>
                <a:ext uri="{FF2B5EF4-FFF2-40B4-BE49-F238E27FC236}">
                  <a16:creationId xmlns:a16="http://schemas.microsoft.com/office/drawing/2014/main" id="{E69E9AF9-39A6-47F9-A29D-4E675C0E4381}"/>
                </a:ext>
              </a:extLst>
            </p:cNvPr>
            <p:cNvSpPr/>
            <p:nvPr/>
          </p:nvSpPr>
          <p:spPr>
            <a:xfrm>
              <a:off x="6014054" y="3047236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2" name="object 67">
              <a:extLst>
                <a:ext uri="{FF2B5EF4-FFF2-40B4-BE49-F238E27FC236}">
                  <a16:creationId xmlns:a16="http://schemas.microsoft.com/office/drawing/2014/main" id="{A3A7515C-938E-4C25-955F-431FD8F9421E}"/>
                </a:ext>
              </a:extLst>
            </p:cNvPr>
            <p:cNvSpPr/>
            <p:nvPr/>
          </p:nvSpPr>
          <p:spPr>
            <a:xfrm>
              <a:off x="6014054" y="3047236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3" name="object 68">
              <a:extLst>
                <a:ext uri="{FF2B5EF4-FFF2-40B4-BE49-F238E27FC236}">
                  <a16:creationId xmlns:a16="http://schemas.microsoft.com/office/drawing/2014/main" id="{0A437825-1848-42DD-98C3-24A6B4EAA344}"/>
                </a:ext>
              </a:extLst>
            </p:cNvPr>
            <p:cNvSpPr txBox="1"/>
            <p:nvPr/>
          </p:nvSpPr>
          <p:spPr>
            <a:xfrm>
              <a:off x="6307489" y="3036080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256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04" name="object 69">
              <a:extLst>
                <a:ext uri="{FF2B5EF4-FFF2-40B4-BE49-F238E27FC236}">
                  <a16:creationId xmlns:a16="http://schemas.microsoft.com/office/drawing/2014/main" id="{84143372-E7ED-41A7-A98F-CE1E4861D4F7}"/>
                </a:ext>
              </a:extLst>
            </p:cNvPr>
            <p:cNvSpPr/>
            <p:nvPr/>
          </p:nvSpPr>
          <p:spPr>
            <a:xfrm>
              <a:off x="6649384" y="3446276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5" name="object 70">
              <a:extLst>
                <a:ext uri="{FF2B5EF4-FFF2-40B4-BE49-F238E27FC236}">
                  <a16:creationId xmlns:a16="http://schemas.microsoft.com/office/drawing/2014/main" id="{19A80D7A-C340-4BD5-9509-CB860789B20D}"/>
                </a:ext>
              </a:extLst>
            </p:cNvPr>
            <p:cNvSpPr/>
            <p:nvPr/>
          </p:nvSpPr>
          <p:spPr>
            <a:xfrm>
              <a:off x="6597852" y="3475213"/>
              <a:ext cx="103064" cy="102209"/>
            </a:xfrm>
            <a:custGeom>
              <a:avLst/>
              <a:gdLst/>
              <a:ahLst/>
              <a:cxnLst/>
              <a:rect l="l" t="t" r="r" b="b"/>
              <a:pathLst>
                <a:path w="103064" h="102209">
                  <a:moveTo>
                    <a:pt x="0" y="0"/>
                  </a:moveTo>
                  <a:lnTo>
                    <a:pt x="51532" y="102209"/>
                  </a:lnTo>
                  <a:lnTo>
                    <a:pt x="96997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09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3"/>
                  </a:lnTo>
                  <a:lnTo>
                    <a:pt x="96997" y="12033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6" name="object 71">
              <a:extLst>
                <a:ext uri="{FF2B5EF4-FFF2-40B4-BE49-F238E27FC236}">
                  <a16:creationId xmlns:a16="http://schemas.microsoft.com/office/drawing/2014/main" id="{7486B639-A410-4C13-9537-AB8B9E7C4845}"/>
                </a:ext>
              </a:extLst>
            </p:cNvPr>
            <p:cNvSpPr/>
            <p:nvPr/>
          </p:nvSpPr>
          <p:spPr>
            <a:xfrm>
              <a:off x="6014054" y="3309763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7" name="object 72">
              <a:extLst>
                <a:ext uri="{FF2B5EF4-FFF2-40B4-BE49-F238E27FC236}">
                  <a16:creationId xmlns:a16="http://schemas.microsoft.com/office/drawing/2014/main" id="{4C152F46-4EF9-4F53-B5F6-7FB36335C77E}"/>
                </a:ext>
              </a:extLst>
            </p:cNvPr>
            <p:cNvSpPr/>
            <p:nvPr/>
          </p:nvSpPr>
          <p:spPr>
            <a:xfrm>
              <a:off x="6014054" y="3309763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8" name="object 73">
              <a:extLst>
                <a:ext uri="{FF2B5EF4-FFF2-40B4-BE49-F238E27FC236}">
                  <a16:creationId xmlns:a16="http://schemas.microsoft.com/office/drawing/2014/main" id="{43EC460B-9755-48AB-A7EF-F1FC9B72D4D1}"/>
                </a:ext>
              </a:extLst>
            </p:cNvPr>
            <p:cNvSpPr txBox="1"/>
            <p:nvPr/>
          </p:nvSpPr>
          <p:spPr>
            <a:xfrm>
              <a:off x="6307489" y="3298606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256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09" name="object 74">
              <a:extLst>
                <a:ext uri="{FF2B5EF4-FFF2-40B4-BE49-F238E27FC236}">
                  <a16:creationId xmlns:a16="http://schemas.microsoft.com/office/drawing/2014/main" id="{09AA3D4E-9328-4B78-865C-04E4710DBB96}"/>
                </a:ext>
              </a:extLst>
            </p:cNvPr>
            <p:cNvSpPr/>
            <p:nvPr/>
          </p:nvSpPr>
          <p:spPr>
            <a:xfrm>
              <a:off x="6649384" y="3708803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0" name="object 75">
              <a:extLst>
                <a:ext uri="{FF2B5EF4-FFF2-40B4-BE49-F238E27FC236}">
                  <a16:creationId xmlns:a16="http://schemas.microsoft.com/office/drawing/2014/main" id="{40EB7208-E419-4735-86D3-442CF6B92B95}"/>
                </a:ext>
              </a:extLst>
            </p:cNvPr>
            <p:cNvSpPr/>
            <p:nvPr/>
          </p:nvSpPr>
          <p:spPr>
            <a:xfrm>
              <a:off x="6597852" y="3737739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6996" y="12034"/>
                  </a:lnTo>
                  <a:lnTo>
                    <a:pt x="48404" y="12034"/>
                  </a:lnTo>
                  <a:lnTo>
                    <a:pt x="35982" y="11030"/>
                  </a:lnTo>
                  <a:lnTo>
                    <a:pt x="23699" y="8690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4"/>
                  </a:lnTo>
                  <a:lnTo>
                    <a:pt x="96996" y="12034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1" name="object 76">
              <a:extLst>
                <a:ext uri="{FF2B5EF4-FFF2-40B4-BE49-F238E27FC236}">
                  <a16:creationId xmlns:a16="http://schemas.microsoft.com/office/drawing/2014/main" id="{8955B932-733A-4D01-8BFD-872F20AFF343}"/>
                </a:ext>
              </a:extLst>
            </p:cNvPr>
            <p:cNvSpPr/>
            <p:nvPr/>
          </p:nvSpPr>
          <p:spPr>
            <a:xfrm>
              <a:off x="6014054" y="3572290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EEAF2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2" name="object 77">
              <a:extLst>
                <a:ext uri="{FF2B5EF4-FFF2-40B4-BE49-F238E27FC236}">
                  <a16:creationId xmlns:a16="http://schemas.microsoft.com/office/drawing/2014/main" id="{73353124-A875-4E82-A24D-F581B47A1A0B}"/>
                </a:ext>
              </a:extLst>
            </p:cNvPr>
            <p:cNvSpPr/>
            <p:nvPr/>
          </p:nvSpPr>
          <p:spPr>
            <a:xfrm>
              <a:off x="6014054" y="3572289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3" name="object 78">
              <a:extLst>
                <a:ext uri="{FF2B5EF4-FFF2-40B4-BE49-F238E27FC236}">
                  <a16:creationId xmlns:a16="http://schemas.microsoft.com/office/drawing/2014/main" id="{E91895A3-655B-4757-A2EE-361DBC2201E8}"/>
                </a:ext>
              </a:extLst>
            </p:cNvPr>
            <p:cNvSpPr txBox="1"/>
            <p:nvPr/>
          </p:nvSpPr>
          <p:spPr>
            <a:xfrm>
              <a:off x="6120538" y="3561133"/>
              <a:ext cx="105791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256,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14" name="object 79">
              <a:extLst>
                <a:ext uri="{FF2B5EF4-FFF2-40B4-BE49-F238E27FC236}">
                  <a16:creationId xmlns:a16="http://schemas.microsoft.com/office/drawing/2014/main" id="{6B8E1902-FB45-4859-AB66-85823315F47D}"/>
                </a:ext>
              </a:extLst>
            </p:cNvPr>
            <p:cNvSpPr/>
            <p:nvPr/>
          </p:nvSpPr>
          <p:spPr>
            <a:xfrm>
              <a:off x="6649384" y="3965962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5" name="object 80">
              <a:extLst>
                <a:ext uri="{FF2B5EF4-FFF2-40B4-BE49-F238E27FC236}">
                  <a16:creationId xmlns:a16="http://schemas.microsoft.com/office/drawing/2014/main" id="{230C4ABF-ABFC-4DB0-8D62-FECE2D2396CD}"/>
                </a:ext>
              </a:extLst>
            </p:cNvPr>
            <p:cNvSpPr/>
            <p:nvPr/>
          </p:nvSpPr>
          <p:spPr>
            <a:xfrm>
              <a:off x="6597852" y="3995132"/>
              <a:ext cx="97256" cy="102209"/>
            </a:xfrm>
            <a:custGeom>
              <a:avLst/>
              <a:gdLst/>
              <a:ahLst/>
              <a:cxnLst/>
              <a:rect l="l" t="t" r="r" b="b"/>
              <a:pathLst>
                <a:path w="97256" h="102209">
                  <a:moveTo>
                    <a:pt x="0" y="0"/>
                  </a:moveTo>
                  <a:lnTo>
                    <a:pt x="51532" y="102209"/>
                  </a:lnTo>
                  <a:lnTo>
                    <a:pt x="92961" y="12033"/>
                  </a:lnTo>
                  <a:lnTo>
                    <a:pt x="48404" y="12033"/>
                  </a:lnTo>
                  <a:lnTo>
                    <a:pt x="35982" y="11029"/>
                  </a:lnTo>
                  <a:lnTo>
                    <a:pt x="23699" y="8689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97256" h="102209">
                  <a:moveTo>
                    <a:pt x="97256" y="2684"/>
                  </a:moveTo>
                  <a:lnTo>
                    <a:pt x="85392" y="7026"/>
                  </a:lnTo>
                  <a:lnTo>
                    <a:pt x="73221" y="10031"/>
                  </a:lnTo>
                  <a:lnTo>
                    <a:pt x="60854" y="11701"/>
                  </a:lnTo>
                  <a:lnTo>
                    <a:pt x="48404" y="12033"/>
                  </a:lnTo>
                  <a:lnTo>
                    <a:pt x="92961" y="12033"/>
                  </a:lnTo>
                  <a:lnTo>
                    <a:pt x="97256" y="268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6" name="object 81">
              <a:extLst>
                <a:ext uri="{FF2B5EF4-FFF2-40B4-BE49-F238E27FC236}">
                  <a16:creationId xmlns:a16="http://schemas.microsoft.com/office/drawing/2014/main" id="{7026B3E6-4A2E-4CDC-B2D6-9C2FED2F424F}"/>
                </a:ext>
              </a:extLst>
            </p:cNvPr>
            <p:cNvSpPr/>
            <p:nvPr/>
          </p:nvSpPr>
          <p:spPr>
            <a:xfrm>
              <a:off x="6014054" y="382944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7" name="object 82">
              <a:extLst>
                <a:ext uri="{FF2B5EF4-FFF2-40B4-BE49-F238E27FC236}">
                  <a16:creationId xmlns:a16="http://schemas.microsoft.com/office/drawing/2014/main" id="{52469E57-2249-413B-A80A-B8FE44265411}"/>
                </a:ext>
              </a:extLst>
            </p:cNvPr>
            <p:cNvSpPr/>
            <p:nvPr/>
          </p:nvSpPr>
          <p:spPr>
            <a:xfrm>
              <a:off x="6014054" y="3829449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8" name="object 83">
              <a:extLst>
                <a:ext uri="{FF2B5EF4-FFF2-40B4-BE49-F238E27FC236}">
                  <a16:creationId xmlns:a16="http://schemas.microsoft.com/office/drawing/2014/main" id="{BF33E905-0A98-40AB-B38A-B305B10EC180}"/>
                </a:ext>
              </a:extLst>
            </p:cNvPr>
            <p:cNvSpPr txBox="1"/>
            <p:nvPr/>
          </p:nvSpPr>
          <p:spPr>
            <a:xfrm>
              <a:off x="6307489" y="3818525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19" name="object 84">
              <a:extLst>
                <a:ext uri="{FF2B5EF4-FFF2-40B4-BE49-F238E27FC236}">
                  <a16:creationId xmlns:a16="http://schemas.microsoft.com/office/drawing/2014/main" id="{858BDAC1-BF04-4CA3-AC79-F9AC01A79E2E}"/>
                </a:ext>
              </a:extLst>
            </p:cNvPr>
            <p:cNvSpPr/>
            <p:nvPr/>
          </p:nvSpPr>
          <p:spPr>
            <a:xfrm>
              <a:off x="6649384" y="4228489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0" name="object 85">
              <a:extLst>
                <a:ext uri="{FF2B5EF4-FFF2-40B4-BE49-F238E27FC236}">
                  <a16:creationId xmlns:a16="http://schemas.microsoft.com/office/drawing/2014/main" id="{9CCD79E6-5296-43E9-9ADC-FD7EDA81DAA3}"/>
                </a:ext>
              </a:extLst>
            </p:cNvPr>
            <p:cNvSpPr/>
            <p:nvPr/>
          </p:nvSpPr>
          <p:spPr>
            <a:xfrm>
              <a:off x="6597852" y="4257658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6996" y="12034"/>
                  </a:lnTo>
                  <a:lnTo>
                    <a:pt x="48404" y="12034"/>
                  </a:lnTo>
                  <a:lnTo>
                    <a:pt x="35982" y="11030"/>
                  </a:lnTo>
                  <a:lnTo>
                    <a:pt x="23699" y="8690"/>
                  </a:lnTo>
                  <a:lnTo>
                    <a:pt x="11668" y="5013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54" y="11701"/>
                  </a:lnTo>
                  <a:lnTo>
                    <a:pt x="48404" y="12034"/>
                  </a:lnTo>
                  <a:lnTo>
                    <a:pt x="96996" y="12034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1" name="object 86">
              <a:extLst>
                <a:ext uri="{FF2B5EF4-FFF2-40B4-BE49-F238E27FC236}">
                  <a16:creationId xmlns:a16="http://schemas.microsoft.com/office/drawing/2014/main" id="{9877BDA9-BBBC-4659-B261-908F6C546C45}"/>
                </a:ext>
              </a:extLst>
            </p:cNvPr>
            <p:cNvSpPr/>
            <p:nvPr/>
          </p:nvSpPr>
          <p:spPr>
            <a:xfrm>
              <a:off x="6014054" y="409197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2" name="object 87">
              <a:extLst>
                <a:ext uri="{FF2B5EF4-FFF2-40B4-BE49-F238E27FC236}">
                  <a16:creationId xmlns:a16="http://schemas.microsoft.com/office/drawing/2014/main" id="{674D5BAE-880B-4523-8987-A94DD46A25A7}"/>
                </a:ext>
              </a:extLst>
            </p:cNvPr>
            <p:cNvSpPr/>
            <p:nvPr/>
          </p:nvSpPr>
          <p:spPr>
            <a:xfrm>
              <a:off x="6014054" y="409197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3" name="object 88">
              <a:extLst>
                <a:ext uri="{FF2B5EF4-FFF2-40B4-BE49-F238E27FC236}">
                  <a16:creationId xmlns:a16="http://schemas.microsoft.com/office/drawing/2014/main" id="{76904DCC-EC43-4DB2-A566-DB58F6229C06}"/>
                </a:ext>
              </a:extLst>
            </p:cNvPr>
            <p:cNvSpPr txBox="1"/>
            <p:nvPr/>
          </p:nvSpPr>
          <p:spPr>
            <a:xfrm>
              <a:off x="6307489" y="4081052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24" name="object 89">
              <a:extLst>
                <a:ext uri="{FF2B5EF4-FFF2-40B4-BE49-F238E27FC236}">
                  <a16:creationId xmlns:a16="http://schemas.microsoft.com/office/drawing/2014/main" id="{BCB9B250-C1CE-4DEE-8E24-C6DD26C396B0}"/>
                </a:ext>
              </a:extLst>
            </p:cNvPr>
            <p:cNvSpPr/>
            <p:nvPr/>
          </p:nvSpPr>
          <p:spPr>
            <a:xfrm>
              <a:off x="6649384" y="4491132"/>
              <a:ext cx="0" cy="53882"/>
            </a:xfrm>
            <a:custGeom>
              <a:avLst/>
              <a:gdLst/>
              <a:ahLst/>
              <a:cxnLst/>
              <a:rect l="l" t="t" r="r" b="b"/>
              <a:pathLst>
                <a:path h="53882">
                  <a:moveTo>
                    <a:pt x="0" y="0"/>
                  </a:moveTo>
                  <a:lnTo>
                    <a:pt x="0" y="53882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5" name="object 90">
              <a:extLst>
                <a:ext uri="{FF2B5EF4-FFF2-40B4-BE49-F238E27FC236}">
                  <a16:creationId xmlns:a16="http://schemas.microsoft.com/office/drawing/2014/main" id="{A3AB5D63-A828-4314-978A-1C951E103A39}"/>
                </a:ext>
              </a:extLst>
            </p:cNvPr>
            <p:cNvSpPr/>
            <p:nvPr/>
          </p:nvSpPr>
          <p:spPr>
            <a:xfrm>
              <a:off x="6597852" y="4520185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7005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62" y="11683"/>
                  </a:lnTo>
                  <a:lnTo>
                    <a:pt x="48410" y="12016"/>
                  </a:lnTo>
                  <a:lnTo>
                    <a:pt x="97005" y="12016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6" name="object 91">
              <a:extLst>
                <a:ext uri="{FF2B5EF4-FFF2-40B4-BE49-F238E27FC236}">
                  <a16:creationId xmlns:a16="http://schemas.microsoft.com/office/drawing/2014/main" id="{3D79F101-8B71-4852-A295-CA01FB54498A}"/>
                </a:ext>
              </a:extLst>
            </p:cNvPr>
            <p:cNvSpPr/>
            <p:nvPr/>
          </p:nvSpPr>
          <p:spPr>
            <a:xfrm>
              <a:off x="6014054" y="4354619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7" name="object 92">
              <a:extLst>
                <a:ext uri="{FF2B5EF4-FFF2-40B4-BE49-F238E27FC236}">
                  <a16:creationId xmlns:a16="http://schemas.microsoft.com/office/drawing/2014/main" id="{C90846B7-B8E1-4A2C-9453-B7DD488F4872}"/>
                </a:ext>
              </a:extLst>
            </p:cNvPr>
            <p:cNvSpPr/>
            <p:nvPr/>
          </p:nvSpPr>
          <p:spPr>
            <a:xfrm>
              <a:off x="6014054" y="435461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8" name="object 93">
              <a:extLst>
                <a:ext uri="{FF2B5EF4-FFF2-40B4-BE49-F238E27FC236}">
                  <a16:creationId xmlns:a16="http://schemas.microsoft.com/office/drawing/2014/main" id="{80EAB8D5-3751-4AEF-8EA7-8A9C2ADFED74}"/>
                </a:ext>
              </a:extLst>
            </p:cNvPr>
            <p:cNvSpPr txBox="1"/>
            <p:nvPr/>
          </p:nvSpPr>
          <p:spPr>
            <a:xfrm>
              <a:off x="6307489" y="4343579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29" name="object 94">
              <a:extLst>
                <a:ext uri="{FF2B5EF4-FFF2-40B4-BE49-F238E27FC236}">
                  <a16:creationId xmlns:a16="http://schemas.microsoft.com/office/drawing/2014/main" id="{319497FA-81F3-49E3-8029-D6192D51D696}"/>
                </a:ext>
              </a:extLst>
            </p:cNvPr>
            <p:cNvSpPr/>
            <p:nvPr/>
          </p:nvSpPr>
          <p:spPr>
            <a:xfrm>
              <a:off x="6649384" y="4753659"/>
              <a:ext cx="0" cy="53882"/>
            </a:xfrm>
            <a:custGeom>
              <a:avLst/>
              <a:gdLst/>
              <a:ahLst/>
              <a:cxnLst/>
              <a:rect l="l" t="t" r="r" b="b"/>
              <a:pathLst>
                <a:path h="53882">
                  <a:moveTo>
                    <a:pt x="0" y="0"/>
                  </a:moveTo>
                  <a:lnTo>
                    <a:pt x="0" y="53882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0" name="object 95">
              <a:extLst>
                <a:ext uri="{FF2B5EF4-FFF2-40B4-BE49-F238E27FC236}">
                  <a16:creationId xmlns:a16="http://schemas.microsoft.com/office/drawing/2014/main" id="{6D99638C-A60B-4156-87CB-289869EC14FB}"/>
                </a:ext>
              </a:extLst>
            </p:cNvPr>
            <p:cNvSpPr/>
            <p:nvPr/>
          </p:nvSpPr>
          <p:spPr>
            <a:xfrm>
              <a:off x="6597852" y="4782711"/>
              <a:ext cx="103064" cy="102210"/>
            </a:xfrm>
            <a:custGeom>
              <a:avLst/>
              <a:gdLst/>
              <a:ahLst/>
              <a:cxnLst/>
              <a:rect l="l" t="t" r="r" b="b"/>
              <a:pathLst>
                <a:path w="103064" h="102210">
                  <a:moveTo>
                    <a:pt x="0" y="0"/>
                  </a:moveTo>
                  <a:lnTo>
                    <a:pt x="51532" y="102210"/>
                  </a:lnTo>
                  <a:lnTo>
                    <a:pt x="97005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103064" h="102210">
                  <a:moveTo>
                    <a:pt x="103064" y="0"/>
                  </a:moveTo>
                  <a:lnTo>
                    <a:pt x="60862" y="11683"/>
                  </a:lnTo>
                  <a:lnTo>
                    <a:pt x="48410" y="12016"/>
                  </a:lnTo>
                  <a:lnTo>
                    <a:pt x="97005" y="12016"/>
                  </a:lnTo>
                  <a:lnTo>
                    <a:pt x="1030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1" name="object 96">
              <a:extLst>
                <a:ext uri="{FF2B5EF4-FFF2-40B4-BE49-F238E27FC236}">
                  <a16:creationId xmlns:a16="http://schemas.microsoft.com/office/drawing/2014/main" id="{BA2A36BB-00D2-4DA3-8CEE-ABA01CC8ACE4}"/>
                </a:ext>
              </a:extLst>
            </p:cNvPr>
            <p:cNvSpPr/>
            <p:nvPr/>
          </p:nvSpPr>
          <p:spPr>
            <a:xfrm>
              <a:off x="6014054" y="461714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EBF1D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2" name="object 97">
              <a:extLst>
                <a:ext uri="{FF2B5EF4-FFF2-40B4-BE49-F238E27FC236}">
                  <a16:creationId xmlns:a16="http://schemas.microsoft.com/office/drawing/2014/main" id="{4C24D28C-C994-493D-BCD3-DFCC9C92AE6E}"/>
                </a:ext>
              </a:extLst>
            </p:cNvPr>
            <p:cNvSpPr/>
            <p:nvPr/>
          </p:nvSpPr>
          <p:spPr>
            <a:xfrm>
              <a:off x="6014054" y="461714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3" name="object 98">
              <a:extLst>
                <a:ext uri="{FF2B5EF4-FFF2-40B4-BE49-F238E27FC236}">
                  <a16:creationId xmlns:a16="http://schemas.microsoft.com/office/drawing/2014/main" id="{876085D1-AAF8-401C-854B-37DC0208C235}"/>
                </a:ext>
              </a:extLst>
            </p:cNvPr>
            <p:cNvSpPr txBox="1"/>
            <p:nvPr/>
          </p:nvSpPr>
          <p:spPr>
            <a:xfrm>
              <a:off x="6120538" y="4606105"/>
              <a:ext cx="105791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34" name="object 99">
              <a:extLst>
                <a:ext uri="{FF2B5EF4-FFF2-40B4-BE49-F238E27FC236}">
                  <a16:creationId xmlns:a16="http://schemas.microsoft.com/office/drawing/2014/main" id="{E63F5DAA-0E41-4D5B-9330-C22FA65E5358}"/>
                </a:ext>
              </a:extLst>
            </p:cNvPr>
            <p:cNvSpPr/>
            <p:nvPr/>
          </p:nvSpPr>
          <p:spPr>
            <a:xfrm>
              <a:off x="6649384" y="5018799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5" name="object 100">
              <a:extLst>
                <a:ext uri="{FF2B5EF4-FFF2-40B4-BE49-F238E27FC236}">
                  <a16:creationId xmlns:a16="http://schemas.microsoft.com/office/drawing/2014/main" id="{FFB12530-5A29-4670-B469-72D07C34D828}"/>
                </a:ext>
              </a:extLst>
            </p:cNvPr>
            <p:cNvSpPr/>
            <p:nvPr/>
          </p:nvSpPr>
          <p:spPr>
            <a:xfrm>
              <a:off x="6597852" y="5047852"/>
              <a:ext cx="97268" cy="102209"/>
            </a:xfrm>
            <a:custGeom>
              <a:avLst/>
              <a:gdLst/>
              <a:ahLst/>
              <a:cxnLst/>
              <a:rect l="l" t="t" r="r" b="b"/>
              <a:pathLst>
                <a:path w="97268" h="102209">
                  <a:moveTo>
                    <a:pt x="0" y="0"/>
                  </a:moveTo>
                  <a:lnTo>
                    <a:pt x="51532" y="102209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09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5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6" name="object 101">
              <a:extLst>
                <a:ext uri="{FF2B5EF4-FFF2-40B4-BE49-F238E27FC236}">
                  <a16:creationId xmlns:a16="http://schemas.microsoft.com/office/drawing/2014/main" id="{7D5D40D9-6D59-4C56-AAD5-B9FFF6D73289}"/>
                </a:ext>
              </a:extLst>
            </p:cNvPr>
            <p:cNvSpPr/>
            <p:nvPr/>
          </p:nvSpPr>
          <p:spPr>
            <a:xfrm>
              <a:off x="6014054" y="4882284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7" name="object 102">
              <a:extLst>
                <a:ext uri="{FF2B5EF4-FFF2-40B4-BE49-F238E27FC236}">
                  <a16:creationId xmlns:a16="http://schemas.microsoft.com/office/drawing/2014/main" id="{1522ACB2-76D7-4EB3-9916-FC2731B7D12A}"/>
                </a:ext>
              </a:extLst>
            </p:cNvPr>
            <p:cNvSpPr/>
            <p:nvPr/>
          </p:nvSpPr>
          <p:spPr>
            <a:xfrm>
              <a:off x="6014054" y="488228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8" name="object 103">
              <a:extLst>
                <a:ext uri="{FF2B5EF4-FFF2-40B4-BE49-F238E27FC236}">
                  <a16:creationId xmlns:a16="http://schemas.microsoft.com/office/drawing/2014/main" id="{F0445080-6A06-499C-8AA3-4993CC285C1D}"/>
                </a:ext>
              </a:extLst>
            </p:cNvPr>
            <p:cNvSpPr txBox="1"/>
            <p:nvPr/>
          </p:nvSpPr>
          <p:spPr>
            <a:xfrm>
              <a:off x="6307489" y="4871245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39" name="object 104">
              <a:extLst>
                <a:ext uri="{FF2B5EF4-FFF2-40B4-BE49-F238E27FC236}">
                  <a16:creationId xmlns:a16="http://schemas.microsoft.com/office/drawing/2014/main" id="{C9EEB71C-BE81-4001-9E60-ACB3BA904D9F}"/>
                </a:ext>
              </a:extLst>
            </p:cNvPr>
            <p:cNvSpPr/>
            <p:nvPr/>
          </p:nvSpPr>
          <p:spPr>
            <a:xfrm>
              <a:off x="6649384" y="5281325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0" name="object 105">
              <a:extLst>
                <a:ext uri="{FF2B5EF4-FFF2-40B4-BE49-F238E27FC236}">
                  <a16:creationId xmlns:a16="http://schemas.microsoft.com/office/drawing/2014/main" id="{E0DD67A8-E3AF-4A4C-A21B-CFCF1DAE0F99}"/>
                </a:ext>
              </a:extLst>
            </p:cNvPr>
            <p:cNvSpPr/>
            <p:nvPr/>
          </p:nvSpPr>
          <p:spPr>
            <a:xfrm>
              <a:off x="6597852" y="5310379"/>
              <a:ext cx="97268" cy="102209"/>
            </a:xfrm>
            <a:custGeom>
              <a:avLst/>
              <a:gdLst/>
              <a:ahLst/>
              <a:cxnLst/>
              <a:rect l="l" t="t" r="r" b="b"/>
              <a:pathLst>
                <a:path w="97268" h="102209">
                  <a:moveTo>
                    <a:pt x="0" y="0"/>
                  </a:moveTo>
                  <a:lnTo>
                    <a:pt x="51532" y="102209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09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5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1" name="object 106">
              <a:extLst>
                <a:ext uri="{FF2B5EF4-FFF2-40B4-BE49-F238E27FC236}">
                  <a16:creationId xmlns:a16="http://schemas.microsoft.com/office/drawing/2014/main" id="{C76FAD92-EEDE-472C-BF43-57CFDF8E4AFB}"/>
                </a:ext>
              </a:extLst>
            </p:cNvPr>
            <p:cNvSpPr/>
            <p:nvPr/>
          </p:nvSpPr>
          <p:spPr>
            <a:xfrm>
              <a:off x="6014054" y="5144811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2" name="object 107">
              <a:extLst>
                <a:ext uri="{FF2B5EF4-FFF2-40B4-BE49-F238E27FC236}">
                  <a16:creationId xmlns:a16="http://schemas.microsoft.com/office/drawing/2014/main" id="{3C27F8D6-CD35-4D1F-A8C0-88D602F681A7}"/>
                </a:ext>
              </a:extLst>
            </p:cNvPr>
            <p:cNvSpPr/>
            <p:nvPr/>
          </p:nvSpPr>
          <p:spPr>
            <a:xfrm>
              <a:off x="6014054" y="5144811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3" name="object 108">
              <a:extLst>
                <a:ext uri="{FF2B5EF4-FFF2-40B4-BE49-F238E27FC236}">
                  <a16:creationId xmlns:a16="http://schemas.microsoft.com/office/drawing/2014/main" id="{21C2642F-0249-46BA-9DD8-12FFB01110C2}"/>
                </a:ext>
              </a:extLst>
            </p:cNvPr>
            <p:cNvSpPr txBox="1"/>
            <p:nvPr/>
          </p:nvSpPr>
          <p:spPr>
            <a:xfrm>
              <a:off x="6307489" y="5133772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44" name="object 109">
              <a:extLst>
                <a:ext uri="{FF2B5EF4-FFF2-40B4-BE49-F238E27FC236}">
                  <a16:creationId xmlns:a16="http://schemas.microsoft.com/office/drawing/2014/main" id="{9BDED77B-E24E-4BFB-A2B6-0A747C5A4EF4}"/>
                </a:ext>
              </a:extLst>
            </p:cNvPr>
            <p:cNvSpPr/>
            <p:nvPr/>
          </p:nvSpPr>
          <p:spPr>
            <a:xfrm>
              <a:off x="6649384" y="5543852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5" name="object 110">
              <a:extLst>
                <a:ext uri="{FF2B5EF4-FFF2-40B4-BE49-F238E27FC236}">
                  <a16:creationId xmlns:a16="http://schemas.microsoft.com/office/drawing/2014/main" id="{5C7710D9-6F5F-4690-95AF-342856545C65}"/>
                </a:ext>
              </a:extLst>
            </p:cNvPr>
            <p:cNvSpPr/>
            <p:nvPr/>
          </p:nvSpPr>
          <p:spPr>
            <a:xfrm>
              <a:off x="6597852" y="5572904"/>
              <a:ext cx="97268" cy="102210"/>
            </a:xfrm>
            <a:custGeom>
              <a:avLst/>
              <a:gdLst/>
              <a:ahLst/>
              <a:cxnLst/>
              <a:rect l="l" t="t" r="r" b="b"/>
              <a:pathLst>
                <a:path w="97268" h="102210">
                  <a:moveTo>
                    <a:pt x="0" y="0"/>
                  </a:moveTo>
                  <a:lnTo>
                    <a:pt x="51532" y="102210"/>
                  </a:lnTo>
                  <a:lnTo>
                    <a:pt x="92976" y="12017"/>
                  </a:lnTo>
                  <a:lnTo>
                    <a:pt x="48410" y="12017"/>
                  </a:lnTo>
                  <a:lnTo>
                    <a:pt x="35987" y="11015"/>
                  </a:lnTo>
                  <a:lnTo>
                    <a:pt x="23702" y="8678"/>
                  </a:lnTo>
                  <a:lnTo>
                    <a:pt x="11669" y="5006"/>
                  </a:lnTo>
                  <a:lnTo>
                    <a:pt x="0" y="0"/>
                  </a:lnTo>
                  <a:close/>
                </a:path>
                <a:path w="97268" h="102210">
                  <a:moveTo>
                    <a:pt x="97268" y="2675"/>
                  </a:moveTo>
                  <a:lnTo>
                    <a:pt x="85402" y="7013"/>
                  </a:lnTo>
                  <a:lnTo>
                    <a:pt x="73230" y="10016"/>
                  </a:lnTo>
                  <a:lnTo>
                    <a:pt x="60862" y="11684"/>
                  </a:lnTo>
                  <a:lnTo>
                    <a:pt x="48410" y="12017"/>
                  </a:lnTo>
                  <a:lnTo>
                    <a:pt x="92976" y="12017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6" name="object 111">
              <a:extLst>
                <a:ext uri="{FF2B5EF4-FFF2-40B4-BE49-F238E27FC236}">
                  <a16:creationId xmlns:a16="http://schemas.microsoft.com/office/drawing/2014/main" id="{1F5271D8-93B2-4432-AAD0-9C362989CE45}"/>
                </a:ext>
              </a:extLst>
            </p:cNvPr>
            <p:cNvSpPr/>
            <p:nvPr/>
          </p:nvSpPr>
          <p:spPr>
            <a:xfrm>
              <a:off x="6014054" y="540733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7" name="object 112">
              <a:extLst>
                <a:ext uri="{FF2B5EF4-FFF2-40B4-BE49-F238E27FC236}">
                  <a16:creationId xmlns:a16="http://schemas.microsoft.com/office/drawing/2014/main" id="{E8B76368-C722-4612-862E-AABCDA17026C}"/>
                </a:ext>
              </a:extLst>
            </p:cNvPr>
            <p:cNvSpPr/>
            <p:nvPr/>
          </p:nvSpPr>
          <p:spPr>
            <a:xfrm>
              <a:off x="6014054" y="540733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8" name="object 113">
              <a:extLst>
                <a:ext uri="{FF2B5EF4-FFF2-40B4-BE49-F238E27FC236}">
                  <a16:creationId xmlns:a16="http://schemas.microsoft.com/office/drawing/2014/main" id="{D46F8D1D-2936-448D-9344-05D643C4EDA6}"/>
                </a:ext>
              </a:extLst>
            </p:cNvPr>
            <p:cNvSpPr txBox="1"/>
            <p:nvPr/>
          </p:nvSpPr>
          <p:spPr>
            <a:xfrm>
              <a:off x="6307489" y="5396298"/>
              <a:ext cx="68389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49" name="object 114">
              <a:extLst>
                <a:ext uri="{FF2B5EF4-FFF2-40B4-BE49-F238E27FC236}">
                  <a16:creationId xmlns:a16="http://schemas.microsoft.com/office/drawing/2014/main" id="{D0448766-703F-45EC-A9C9-B9396106720B}"/>
                </a:ext>
              </a:extLst>
            </p:cNvPr>
            <p:cNvSpPr/>
            <p:nvPr/>
          </p:nvSpPr>
          <p:spPr>
            <a:xfrm>
              <a:off x="6649384" y="5806378"/>
              <a:ext cx="0" cy="53905"/>
            </a:xfrm>
            <a:custGeom>
              <a:avLst/>
              <a:gdLst/>
              <a:ahLst/>
              <a:cxnLst/>
              <a:rect l="l" t="t" r="r" b="b"/>
              <a:pathLst>
                <a:path h="53905">
                  <a:moveTo>
                    <a:pt x="0" y="0"/>
                  </a:moveTo>
                  <a:lnTo>
                    <a:pt x="0" y="53905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0" name="object 115">
              <a:extLst>
                <a:ext uri="{FF2B5EF4-FFF2-40B4-BE49-F238E27FC236}">
                  <a16:creationId xmlns:a16="http://schemas.microsoft.com/office/drawing/2014/main" id="{35BA4D48-31B7-429B-B8BB-12C06C34ADB3}"/>
                </a:ext>
              </a:extLst>
            </p:cNvPr>
            <p:cNvSpPr/>
            <p:nvPr/>
          </p:nvSpPr>
          <p:spPr>
            <a:xfrm>
              <a:off x="6597852" y="5835431"/>
              <a:ext cx="97268" cy="102210"/>
            </a:xfrm>
            <a:custGeom>
              <a:avLst/>
              <a:gdLst/>
              <a:ahLst/>
              <a:cxnLst/>
              <a:rect l="l" t="t" r="r" b="b"/>
              <a:pathLst>
                <a:path w="97268" h="102210">
                  <a:moveTo>
                    <a:pt x="0" y="0"/>
                  </a:moveTo>
                  <a:lnTo>
                    <a:pt x="51532" y="102210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10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6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1" name="object 116">
              <a:extLst>
                <a:ext uri="{FF2B5EF4-FFF2-40B4-BE49-F238E27FC236}">
                  <a16:creationId xmlns:a16="http://schemas.microsoft.com/office/drawing/2014/main" id="{644060B9-26A5-4DA5-AEA8-1B870A8C87DE}"/>
                </a:ext>
              </a:extLst>
            </p:cNvPr>
            <p:cNvSpPr/>
            <p:nvPr/>
          </p:nvSpPr>
          <p:spPr>
            <a:xfrm>
              <a:off x="6014054" y="5669864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solidFill>
              <a:srgbClr val="F2DCDA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2" name="object 117">
              <a:extLst>
                <a:ext uri="{FF2B5EF4-FFF2-40B4-BE49-F238E27FC236}">
                  <a16:creationId xmlns:a16="http://schemas.microsoft.com/office/drawing/2014/main" id="{FF690D14-1E67-4E25-A63F-282928CDFA91}"/>
                </a:ext>
              </a:extLst>
            </p:cNvPr>
            <p:cNvSpPr/>
            <p:nvPr/>
          </p:nvSpPr>
          <p:spPr>
            <a:xfrm>
              <a:off x="6014054" y="566986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3" name="object 118">
              <a:extLst>
                <a:ext uri="{FF2B5EF4-FFF2-40B4-BE49-F238E27FC236}">
                  <a16:creationId xmlns:a16="http://schemas.microsoft.com/office/drawing/2014/main" id="{A01B8392-38DB-4549-8268-95C0E9ACC0E9}"/>
                </a:ext>
              </a:extLst>
            </p:cNvPr>
            <p:cNvSpPr txBox="1"/>
            <p:nvPr/>
          </p:nvSpPr>
          <p:spPr>
            <a:xfrm>
              <a:off x="6120538" y="5658825"/>
              <a:ext cx="1057910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</a:t>
              </a:r>
              <a:r>
                <a:rPr sz="900" spc="20" dirty="0">
                  <a:solidFill>
                    <a:srgbClr val="7F7F7F"/>
                  </a:solidFill>
                  <a:latin typeface="Calibri Light"/>
                  <a:cs typeface="Calibri Light"/>
                </a:rPr>
                <a:t>x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3 c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n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v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512,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p</a:t>
              </a:r>
              <a:r>
                <a:rPr sz="900" spc="15" dirty="0">
                  <a:solidFill>
                    <a:srgbClr val="7F7F7F"/>
                  </a:solidFill>
                  <a:latin typeface="Calibri Light"/>
                  <a:cs typeface="Calibri Light"/>
                </a:rPr>
                <a:t>oo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l</a:t>
              </a:r>
              <a:r>
                <a:rPr sz="900" spc="25" dirty="0">
                  <a:solidFill>
                    <a:srgbClr val="7F7F7F"/>
                  </a:solidFill>
                  <a:latin typeface="Calibri Light"/>
                  <a:cs typeface="Calibri Light"/>
                </a:rPr>
                <a:t>/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2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54" name="object 119">
              <a:extLst>
                <a:ext uri="{FF2B5EF4-FFF2-40B4-BE49-F238E27FC236}">
                  <a16:creationId xmlns:a16="http://schemas.microsoft.com/office/drawing/2014/main" id="{0BC6045A-24D6-4FCF-B6DA-340F627A89FF}"/>
                </a:ext>
              </a:extLst>
            </p:cNvPr>
            <p:cNvSpPr/>
            <p:nvPr/>
          </p:nvSpPr>
          <p:spPr>
            <a:xfrm>
              <a:off x="6649384" y="6071542"/>
              <a:ext cx="0" cy="53882"/>
            </a:xfrm>
            <a:custGeom>
              <a:avLst/>
              <a:gdLst/>
              <a:ahLst/>
              <a:cxnLst/>
              <a:rect l="l" t="t" r="r" b="b"/>
              <a:pathLst>
                <a:path h="53882">
                  <a:moveTo>
                    <a:pt x="0" y="0"/>
                  </a:moveTo>
                  <a:lnTo>
                    <a:pt x="0" y="53882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5" name="object 120">
              <a:extLst>
                <a:ext uri="{FF2B5EF4-FFF2-40B4-BE49-F238E27FC236}">
                  <a16:creationId xmlns:a16="http://schemas.microsoft.com/office/drawing/2014/main" id="{BFB0EF4A-21A7-4BC8-9C2D-29FFFB06BDE6}"/>
                </a:ext>
              </a:extLst>
            </p:cNvPr>
            <p:cNvSpPr/>
            <p:nvPr/>
          </p:nvSpPr>
          <p:spPr>
            <a:xfrm>
              <a:off x="6597852" y="6100595"/>
              <a:ext cx="97268" cy="102210"/>
            </a:xfrm>
            <a:custGeom>
              <a:avLst/>
              <a:gdLst/>
              <a:ahLst/>
              <a:cxnLst/>
              <a:rect l="l" t="t" r="r" b="b"/>
              <a:pathLst>
                <a:path w="97268" h="102210">
                  <a:moveTo>
                    <a:pt x="0" y="0"/>
                  </a:moveTo>
                  <a:lnTo>
                    <a:pt x="51532" y="102210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10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6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6" name="object 121">
              <a:extLst>
                <a:ext uri="{FF2B5EF4-FFF2-40B4-BE49-F238E27FC236}">
                  <a16:creationId xmlns:a16="http://schemas.microsoft.com/office/drawing/2014/main" id="{63EC4430-930D-492F-A82A-89FE29C04D4E}"/>
                </a:ext>
              </a:extLst>
            </p:cNvPr>
            <p:cNvSpPr/>
            <p:nvPr/>
          </p:nvSpPr>
          <p:spPr>
            <a:xfrm>
              <a:off x="6014054" y="5935028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7" name="object 122">
              <a:extLst>
                <a:ext uri="{FF2B5EF4-FFF2-40B4-BE49-F238E27FC236}">
                  <a16:creationId xmlns:a16="http://schemas.microsoft.com/office/drawing/2014/main" id="{6410107B-F8A6-4BB1-819A-2457F6AF41B1}"/>
                </a:ext>
              </a:extLst>
            </p:cNvPr>
            <p:cNvSpPr txBox="1"/>
            <p:nvPr/>
          </p:nvSpPr>
          <p:spPr>
            <a:xfrm>
              <a:off x="6446627" y="5923988"/>
              <a:ext cx="40576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4096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58" name="object 123">
              <a:extLst>
                <a:ext uri="{FF2B5EF4-FFF2-40B4-BE49-F238E27FC236}">
                  <a16:creationId xmlns:a16="http://schemas.microsoft.com/office/drawing/2014/main" id="{E5EA44BA-1733-4C55-917F-BAF89088FC68}"/>
                </a:ext>
              </a:extLst>
            </p:cNvPr>
            <p:cNvSpPr/>
            <p:nvPr/>
          </p:nvSpPr>
          <p:spPr>
            <a:xfrm>
              <a:off x="6649384" y="6334068"/>
              <a:ext cx="0" cy="53882"/>
            </a:xfrm>
            <a:custGeom>
              <a:avLst/>
              <a:gdLst/>
              <a:ahLst/>
              <a:cxnLst/>
              <a:rect l="l" t="t" r="r" b="b"/>
              <a:pathLst>
                <a:path h="53882">
                  <a:moveTo>
                    <a:pt x="0" y="0"/>
                  </a:moveTo>
                  <a:lnTo>
                    <a:pt x="0" y="53882"/>
                  </a:lnTo>
                </a:path>
              </a:pathLst>
            </a:custGeom>
            <a:ln w="17648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9" name="object 124">
              <a:extLst>
                <a:ext uri="{FF2B5EF4-FFF2-40B4-BE49-F238E27FC236}">
                  <a16:creationId xmlns:a16="http://schemas.microsoft.com/office/drawing/2014/main" id="{23EC9B53-3AFD-4B69-BDB3-DAB3BE060CBE}"/>
                </a:ext>
              </a:extLst>
            </p:cNvPr>
            <p:cNvSpPr/>
            <p:nvPr/>
          </p:nvSpPr>
          <p:spPr>
            <a:xfrm>
              <a:off x="6597852" y="6363121"/>
              <a:ext cx="97268" cy="102200"/>
            </a:xfrm>
            <a:custGeom>
              <a:avLst/>
              <a:gdLst/>
              <a:ahLst/>
              <a:cxnLst/>
              <a:rect l="l" t="t" r="r" b="b"/>
              <a:pathLst>
                <a:path w="97268" h="102200">
                  <a:moveTo>
                    <a:pt x="0" y="0"/>
                  </a:moveTo>
                  <a:lnTo>
                    <a:pt x="51532" y="102200"/>
                  </a:lnTo>
                  <a:lnTo>
                    <a:pt x="92976" y="12016"/>
                  </a:lnTo>
                  <a:lnTo>
                    <a:pt x="48410" y="12016"/>
                  </a:lnTo>
                  <a:lnTo>
                    <a:pt x="35987" y="11014"/>
                  </a:lnTo>
                  <a:lnTo>
                    <a:pt x="23702" y="8678"/>
                  </a:lnTo>
                  <a:lnTo>
                    <a:pt x="11670" y="5006"/>
                  </a:lnTo>
                  <a:lnTo>
                    <a:pt x="0" y="0"/>
                  </a:lnTo>
                  <a:close/>
                </a:path>
                <a:path w="97268" h="102200">
                  <a:moveTo>
                    <a:pt x="97268" y="2675"/>
                  </a:moveTo>
                  <a:lnTo>
                    <a:pt x="85403" y="7013"/>
                  </a:lnTo>
                  <a:lnTo>
                    <a:pt x="73230" y="10015"/>
                  </a:lnTo>
                  <a:lnTo>
                    <a:pt x="60862" y="11683"/>
                  </a:lnTo>
                  <a:lnTo>
                    <a:pt x="48410" y="12016"/>
                  </a:lnTo>
                  <a:lnTo>
                    <a:pt x="92976" y="12016"/>
                  </a:lnTo>
                  <a:lnTo>
                    <a:pt x="97268" y="26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0" name="object 125">
              <a:extLst>
                <a:ext uri="{FF2B5EF4-FFF2-40B4-BE49-F238E27FC236}">
                  <a16:creationId xmlns:a16="http://schemas.microsoft.com/office/drawing/2014/main" id="{68009AE2-5D1B-41FB-B500-365AD585FA59}"/>
                </a:ext>
              </a:extLst>
            </p:cNvPr>
            <p:cNvSpPr/>
            <p:nvPr/>
          </p:nvSpPr>
          <p:spPr>
            <a:xfrm>
              <a:off x="6014054" y="6197555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1" name="object 126">
              <a:extLst>
                <a:ext uri="{FF2B5EF4-FFF2-40B4-BE49-F238E27FC236}">
                  <a16:creationId xmlns:a16="http://schemas.microsoft.com/office/drawing/2014/main" id="{7291F791-FC6F-4419-9061-DD1EA7C963EB}"/>
                </a:ext>
              </a:extLst>
            </p:cNvPr>
            <p:cNvSpPr txBox="1"/>
            <p:nvPr/>
          </p:nvSpPr>
          <p:spPr>
            <a:xfrm>
              <a:off x="6446627" y="6186515"/>
              <a:ext cx="40576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4096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62" name="object 127">
              <a:extLst>
                <a:ext uri="{FF2B5EF4-FFF2-40B4-BE49-F238E27FC236}">
                  <a16:creationId xmlns:a16="http://schemas.microsoft.com/office/drawing/2014/main" id="{13032752-2851-4CAA-8DC4-3974FDBD09C8}"/>
                </a:ext>
              </a:extLst>
            </p:cNvPr>
            <p:cNvSpPr/>
            <p:nvPr/>
          </p:nvSpPr>
          <p:spPr>
            <a:xfrm>
              <a:off x="6014054" y="6460071"/>
              <a:ext cx="1270659" cy="136513"/>
            </a:xfrm>
            <a:custGeom>
              <a:avLst/>
              <a:gdLst/>
              <a:ahLst/>
              <a:cxnLst/>
              <a:rect l="l" t="t" r="r" b="b"/>
              <a:pathLst>
                <a:path w="1270659" h="136513">
                  <a:moveTo>
                    <a:pt x="0" y="136513"/>
                  </a:moveTo>
                  <a:lnTo>
                    <a:pt x="1270659" y="136513"/>
                  </a:lnTo>
                  <a:lnTo>
                    <a:pt x="1270659" y="0"/>
                  </a:lnTo>
                  <a:lnTo>
                    <a:pt x="0" y="0"/>
                  </a:lnTo>
                  <a:lnTo>
                    <a:pt x="0" y="136513"/>
                  </a:lnTo>
                  <a:close/>
                </a:path>
              </a:pathLst>
            </a:custGeom>
            <a:ln w="11668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3" name="object 128">
              <a:extLst>
                <a:ext uri="{FF2B5EF4-FFF2-40B4-BE49-F238E27FC236}">
                  <a16:creationId xmlns:a16="http://schemas.microsoft.com/office/drawing/2014/main" id="{701BBEAA-B061-4CA0-A22F-5749CAD82D12}"/>
                </a:ext>
              </a:extLst>
            </p:cNvPr>
            <p:cNvSpPr txBox="1"/>
            <p:nvPr/>
          </p:nvSpPr>
          <p:spPr>
            <a:xfrm>
              <a:off x="6446627" y="6449039"/>
              <a:ext cx="405765" cy="1530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900" spc="0" dirty="0">
                  <a:solidFill>
                    <a:srgbClr val="7F7F7F"/>
                  </a:solidFill>
                  <a:latin typeface="Calibri Light"/>
                  <a:cs typeface="Calibri Light"/>
                </a:rPr>
                <a:t>,</a:t>
              </a:r>
              <a:r>
                <a:rPr sz="900" spc="10" dirty="0">
                  <a:solidFill>
                    <a:srgbClr val="7F7F7F"/>
                  </a:solidFill>
                  <a:latin typeface="Calibri Light"/>
                  <a:cs typeface="Calibri Light"/>
                </a:rPr>
                <a:t> </a:t>
              </a:r>
              <a:r>
                <a:rPr sz="900" spc="5" dirty="0">
                  <a:solidFill>
                    <a:srgbClr val="7F7F7F"/>
                  </a:solidFill>
                  <a:latin typeface="Calibri Light"/>
                  <a:cs typeface="Calibri Light"/>
                </a:rPr>
                <a:t>1000</a:t>
              </a:r>
              <a:endParaRPr sz="900">
                <a:latin typeface="Calibri Light"/>
                <a:cs typeface="Calibri Light"/>
              </a:endParaRPr>
            </a:p>
          </p:txBody>
        </p:sp>
        <p:sp>
          <p:nvSpPr>
            <p:cNvPr id="164" name="object 129">
              <a:extLst>
                <a:ext uri="{FF2B5EF4-FFF2-40B4-BE49-F238E27FC236}">
                  <a16:creationId xmlns:a16="http://schemas.microsoft.com/office/drawing/2014/main" id="{2D763B7C-2028-4B9D-A59D-6C595B946997}"/>
                </a:ext>
              </a:extLst>
            </p:cNvPr>
            <p:cNvSpPr txBox="1"/>
            <p:nvPr/>
          </p:nvSpPr>
          <p:spPr>
            <a:xfrm>
              <a:off x="4214746" y="1723707"/>
              <a:ext cx="1547495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63500" marR="12700" indent="-50800">
                <a:lnSpc>
                  <a:spcPct val="100000"/>
                </a:lnSpc>
              </a:pP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20" dirty="0">
                  <a:latin typeface="Calibri"/>
                  <a:cs typeface="Calibri"/>
                </a:rPr>
                <a:t>GG</a:t>
              </a:r>
              <a:r>
                <a:rPr sz="2000" spc="-5" dirty="0">
                  <a:latin typeface="Calibri"/>
                  <a:cs typeface="Calibri"/>
                </a:rPr>
                <a:t>,</a:t>
              </a:r>
              <a:r>
                <a:rPr sz="2000" spc="-55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1</a:t>
              </a:r>
              <a:r>
                <a:rPr sz="2000" spc="-10" dirty="0">
                  <a:latin typeface="Calibri"/>
                  <a:cs typeface="Calibri"/>
                </a:rPr>
                <a:t>9</a:t>
              </a:r>
              <a:r>
                <a:rPr sz="2000" spc="30" dirty="0">
                  <a:latin typeface="Calibri"/>
                  <a:cs typeface="Calibri"/>
                </a:rPr>
                <a:t> </a:t>
              </a:r>
              <a:r>
                <a:rPr sz="2000" spc="40" dirty="0">
                  <a:latin typeface="Calibri"/>
                  <a:cs typeface="Calibri"/>
                </a:rPr>
                <a:t>la</a:t>
              </a:r>
              <a:r>
                <a:rPr sz="2000" spc="-20" dirty="0">
                  <a:latin typeface="Calibri"/>
                  <a:cs typeface="Calibri"/>
                </a:rPr>
                <a:t>y</a:t>
              </a:r>
              <a:r>
                <a:rPr sz="2000" spc="-10" dirty="0">
                  <a:latin typeface="Calibri"/>
                  <a:cs typeface="Calibri"/>
                </a:rPr>
                <a:t>ers (</a:t>
              </a:r>
              <a:r>
                <a:rPr sz="2000" spc="-5" dirty="0">
                  <a:latin typeface="Calibri"/>
                  <a:cs typeface="Calibri"/>
                </a:rPr>
                <a:t>I</a:t>
              </a:r>
              <a:r>
                <a:rPr sz="2000" spc="-45" dirty="0">
                  <a:latin typeface="Calibri"/>
                  <a:cs typeface="Calibri"/>
                </a:rPr>
                <a:t>L</a:t>
              </a:r>
              <a:r>
                <a:rPr sz="2000" spc="-20" dirty="0">
                  <a:latin typeface="Calibri"/>
                  <a:cs typeface="Calibri"/>
                </a:rPr>
                <a:t>S</a:t>
              </a: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0" dirty="0">
                  <a:latin typeface="Calibri"/>
                  <a:cs typeface="Calibri"/>
                </a:rPr>
                <a:t>C</a:t>
              </a:r>
              <a:r>
                <a:rPr sz="2000" spc="80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2014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  <p:sp>
          <p:nvSpPr>
            <p:cNvPr id="165" name="object 130">
              <a:extLst>
                <a:ext uri="{FF2B5EF4-FFF2-40B4-BE49-F238E27FC236}">
                  <a16:creationId xmlns:a16="http://schemas.microsoft.com/office/drawing/2014/main" id="{E5C84E25-0C5D-455F-B6DF-9CEF577A4D9D}"/>
                </a:ext>
              </a:extLst>
            </p:cNvPr>
            <p:cNvSpPr/>
            <p:nvPr/>
          </p:nvSpPr>
          <p:spPr>
            <a:xfrm>
              <a:off x="10069976" y="1267753"/>
              <a:ext cx="1175535" cy="534683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66" name="object 131">
              <a:extLst>
                <a:ext uri="{FF2B5EF4-FFF2-40B4-BE49-F238E27FC236}">
                  <a16:creationId xmlns:a16="http://schemas.microsoft.com/office/drawing/2014/main" id="{9C710A9D-6427-47CF-84FB-2C454477A996}"/>
                </a:ext>
              </a:extLst>
            </p:cNvPr>
            <p:cNvSpPr txBox="1"/>
            <p:nvPr/>
          </p:nvSpPr>
          <p:spPr>
            <a:xfrm>
              <a:off x="10725346" y="6566675"/>
              <a:ext cx="8064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latin typeface="Arial"/>
                  <a:cs typeface="Arial"/>
                </a:rPr>
                <a:t>i</a:t>
              </a:r>
              <a:r>
                <a:rPr sz="150" spc="25" dirty="0">
                  <a:latin typeface="Arial"/>
                  <a:cs typeface="Arial"/>
                </a:rPr>
                <a:t>n</a:t>
              </a:r>
              <a:r>
                <a:rPr sz="150" spc="5" dirty="0">
                  <a:latin typeface="Arial"/>
                  <a:cs typeface="Arial"/>
                </a:rPr>
                <a:t>p</a:t>
              </a:r>
              <a:r>
                <a:rPr sz="150" spc="15" dirty="0">
                  <a:latin typeface="Arial"/>
                  <a:cs typeface="Arial"/>
                </a:rPr>
                <a:t>u</a:t>
              </a:r>
              <a:r>
                <a:rPr sz="150" spc="-30" dirty="0">
                  <a:latin typeface="Arial"/>
                  <a:cs typeface="Arial"/>
                </a:rPr>
                <a:t> </a:t>
              </a:r>
              <a:r>
                <a:rPr sz="150" spc="5" dirty="0">
                  <a:latin typeface="Arial"/>
                  <a:cs typeface="Arial"/>
                </a:rPr>
                <a:t>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67" name="object 132">
              <a:extLst>
                <a:ext uri="{FF2B5EF4-FFF2-40B4-BE49-F238E27FC236}">
                  <a16:creationId xmlns:a16="http://schemas.microsoft.com/office/drawing/2014/main" id="{E4EA816E-4114-4855-A3D9-F0C2C2E85425}"/>
                </a:ext>
              </a:extLst>
            </p:cNvPr>
            <p:cNvSpPr txBox="1"/>
            <p:nvPr/>
          </p:nvSpPr>
          <p:spPr>
            <a:xfrm>
              <a:off x="10699916" y="6409418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7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7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68" name="object 133">
              <a:extLst>
                <a:ext uri="{FF2B5EF4-FFF2-40B4-BE49-F238E27FC236}">
                  <a16:creationId xmlns:a16="http://schemas.microsoft.com/office/drawing/2014/main" id="{25F940E3-478B-456B-92BA-EAE639E25393}"/>
                </a:ext>
              </a:extLst>
            </p:cNvPr>
            <p:cNvSpPr txBox="1"/>
            <p:nvPr/>
          </p:nvSpPr>
          <p:spPr>
            <a:xfrm>
              <a:off x="10699916" y="6273146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7620">
                <a:lnSpc>
                  <a:spcPct val="1321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69" name="object 134">
              <a:extLst>
                <a:ext uri="{FF2B5EF4-FFF2-40B4-BE49-F238E27FC236}">
                  <a16:creationId xmlns:a16="http://schemas.microsoft.com/office/drawing/2014/main" id="{3818C009-17A1-4660-99EA-20029E7094D8}"/>
                </a:ext>
              </a:extLst>
            </p:cNvPr>
            <p:cNvSpPr txBox="1"/>
            <p:nvPr/>
          </p:nvSpPr>
          <p:spPr>
            <a:xfrm>
              <a:off x="10666680" y="6167706"/>
              <a:ext cx="1962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Loca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R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es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or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0" name="object 135">
              <a:extLst>
                <a:ext uri="{FF2B5EF4-FFF2-40B4-BE49-F238E27FC236}">
                  <a16:creationId xmlns:a16="http://schemas.microsoft.com/office/drawing/2014/main" id="{7299774D-2232-41DF-A2B3-E2BD463702A2}"/>
                </a:ext>
              </a:extLst>
            </p:cNvPr>
            <p:cNvSpPr txBox="1"/>
            <p:nvPr/>
          </p:nvSpPr>
          <p:spPr>
            <a:xfrm>
              <a:off x="10699025" y="6014026"/>
              <a:ext cx="13652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7305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V)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1" name="object 136">
              <a:extLst>
                <a:ext uri="{FF2B5EF4-FFF2-40B4-BE49-F238E27FC236}">
                  <a16:creationId xmlns:a16="http://schemas.microsoft.com/office/drawing/2014/main" id="{4C0917AB-0BCB-4693-9C5D-95C3F96E7217}"/>
                </a:ext>
              </a:extLst>
            </p:cNvPr>
            <p:cNvSpPr txBox="1"/>
            <p:nvPr/>
          </p:nvSpPr>
          <p:spPr>
            <a:xfrm>
              <a:off x="10699916" y="5877530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2" name="object 137">
              <a:extLst>
                <a:ext uri="{FF2B5EF4-FFF2-40B4-BE49-F238E27FC236}">
                  <a16:creationId xmlns:a16="http://schemas.microsoft.com/office/drawing/2014/main" id="{8222CC1A-BEEF-48F0-B089-DE63DE5F4C6E}"/>
                </a:ext>
              </a:extLst>
            </p:cNvPr>
            <p:cNvSpPr txBox="1"/>
            <p:nvPr/>
          </p:nvSpPr>
          <p:spPr>
            <a:xfrm>
              <a:off x="10666680" y="5772314"/>
              <a:ext cx="1962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Loca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R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es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or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3" name="object 138">
              <a:extLst>
                <a:ext uri="{FF2B5EF4-FFF2-40B4-BE49-F238E27FC236}">
                  <a16:creationId xmlns:a16="http://schemas.microsoft.com/office/drawing/2014/main" id="{18647FC5-E4D4-4393-A64A-B2E74AF74584}"/>
                </a:ext>
              </a:extLst>
            </p:cNvPr>
            <p:cNvSpPr txBox="1"/>
            <p:nvPr/>
          </p:nvSpPr>
          <p:spPr>
            <a:xfrm>
              <a:off x="10699916" y="5618391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7620">
                <a:lnSpc>
                  <a:spcPct val="1321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4" name="object 139">
              <a:extLst>
                <a:ext uri="{FF2B5EF4-FFF2-40B4-BE49-F238E27FC236}">
                  <a16:creationId xmlns:a16="http://schemas.microsoft.com/office/drawing/2014/main" id="{71955C9D-6DE5-4E6B-9436-93EA8F95C80A}"/>
                </a:ext>
              </a:extLst>
            </p:cNvPr>
            <p:cNvSpPr txBox="1"/>
            <p:nvPr/>
          </p:nvSpPr>
          <p:spPr>
            <a:xfrm>
              <a:off x="10444734" y="5345678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5" name="object 140">
              <a:extLst>
                <a:ext uri="{FF2B5EF4-FFF2-40B4-BE49-F238E27FC236}">
                  <a16:creationId xmlns:a16="http://schemas.microsoft.com/office/drawing/2014/main" id="{459579A2-0AB6-4776-93AE-EDEA1346B516}"/>
                </a:ext>
              </a:extLst>
            </p:cNvPr>
            <p:cNvSpPr txBox="1"/>
            <p:nvPr/>
          </p:nvSpPr>
          <p:spPr>
            <a:xfrm>
              <a:off x="10614930" y="5482175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6" name="object 141">
              <a:extLst>
                <a:ext uri="{FF2B5EF4-FFF2-40B4-BE49-F238E27FC236}">
                  <a16:creationId xmlns:a16="http://schemas.microsoft.com/office/drawing/2014/main" id="{8B366F03-1617-40F5-B0F9-B069D688E2AD}"/>
                </a:ext>
              </a:extLst>
            </p:cNvPr>
            <p:cNvSpPr txBox="1"/>
            <p:nvPr/>
          </p:nvSpPr>
          <p:spPr>
            <a:xfrm>
              <a:off x="10679395" y="5240388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7" name="object 142">
              <a:extLst>
                <a:ext uri="{FF2B5EF4-FFF2-40B4-BE49-F238E27FC236}">
                  <a16:creationId xmlns:a16="http://schemas.microsoft.com/office/drawing/2014/main" id="{91481B8E-0CB9-4ECC-B0C4-6FDF3F57F667}"/>
                </a:ext>
              </a:extLst>
            </p:cNvPr>
            <p:cNvSpPr txBox="1"/>
            <p:nvPr/>
          </p:nvSpPr>
          <p:spPr>
            <a:xfrm>
              <a:off x="10444734" y="4950267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8" name="object 143">
              <a:extLst>
                <a:ext uri="{FF2B5EF4-FFF2-40B4-BE49-F238E27FC236}">
                  <a16:creationId xmlns:a16="http://schemas.microsoft.com/office/drawing/2014/main" id="{E6A4E1A6-66C0-4106-B255-E71A62FC4C93}"/>
                </a:ext>
              </a:extLst>
            </p:cNvPr>
            <p:cNvSpPr txBox="1"/>
            <p:nvPr/>
          </p:nvSpPr>
          <p:spPr>
            <a:xfrm>
              <a:off x="10614930" y="5086484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79" name="object 144">
              <a:extLst>
                <a:ext uri="{FF2B5EF4-FFF2-40B4-BE49-F238E27FC236}">
                  <a16:creationId xmlns:a16="http://schemas.microsoft.com/office/drawing/2014/main" id="{54EFB22C-D022-4F69-800E-24F4D84616E1}"/>
                </a:ext>
              </a:extLst>
            </p:cNvPr>
            <p:cNvSpPr txBox="1"/>
            <p:nvPr/>
          </p:nvSpPr>
          <p:spPr>
            <a:xfrm>
              <a:off x="10679395" y="4845070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0" name="object 145">
              <a:extLst>
                <a:ext uri="{FF2B5EF4-FFF2-40B4-BE49-F238E27FC236}">
                  <a16:creationId xmlns:a16="http://schemas.microsoft.com/office/drawing/2014/main" id="{E9A7CE36-4C0E-404A-B4B4-50A7BC016708}"/>
                </a:ext>
              </a:extLst>
            </p:cNvPr>
            <p:cNvSpPr txBox="1"/>
            <p:nvPr/>
          </p:nvSpPr>
          <p:spPr>
            <a:xfrm>
              <a:off x="10699916" y="4691166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7620">
                <a:lnSpc>
                  <a:spcPct val="1321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1" name="object 146">
              <a:extLst>
                <a:ext uri="{FF2B5EF4-FFF2-40B4-BE49-F238E27FC236}">
                  <a16:creationId xmlns:a16="http://schemas.microsoft.com/office/drawing/2014/main" id="{30325B36-EB3A-45D6-B4BB-AB2F12B49314}"/>
                </a:ext>
              </a:extLst>
            </p:cNvPr>
            <p:cNvSpPr txBox="1"/>
            <p:nvPr/>
          </p:nvSpPr>
          <p:spPr>
            <a:xfrm>
              <a:off x="10444734" y="4418359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2" name="object 147">
              <a:extLst>
                <a:ext uri="{FF2B5EF4-FFF2-40B4-BE49-F238E27FC236}">
                  <a16:creationId xmlns:a16="http://schemas.microsoft.com/office/drawing/2014/main" id="{1E5932D8-D36F-4EDA-95DB-6DCAD8ED2492}"/>
                </a:ext>
              </a:extLst>
            </p:cNvPr>
            <p:cNvSpPr txBox="1"/>
            <p:nvPr/>
          </p:nvSpPr>
          <p:spPr>
            <a:xfrm>
              <a:off x="10614930" y="4554856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3" name="object 148">
              <a:extLst>
                <a:ext uri="{FF2B5EF4-FFF2-40B4-BE49-F238E27FC236}">
                  <a16:creationId xmlns:a16="http://schemas.microsoft.com/office/drawing/2014/main" id="{F3F3F724-658C-4512-BAE4-806853E7D7E7}"/>
                </a:ext>
              </a:extLst>
            </p:cNvPr>
            <p:cNvSpPr txBox="1"/>
            <p:nvPr/>
          </p:nvSpPr>
          <p:spPr>
            <a:xfrm>
              <a:off x="10679395" y="4313162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4" name="object 149">
              <a:extLst>
                <a:ext uri="{FF2B5EF4-FFF2-40B4-BE49-F238E27FC236}">
                  <a16:creationId xmlns:a16="http://schemas.microsoft.com/office/drawing/2014/main" id="{3BD17B81-1DA0-405E-8E10-61C326F3AD9B}"/>
                </a:ext>
              </a:extLst>
            </p:cNvPr>
            <p:cNvSpPr txBox="1"/>
            <p:nvPr/>
          </p:nvSpPr>
          <p:spPr>
            <a:xfrm>
              <a:off x="10359748" y="3917565"/>
              <a:ext cx="833119" cy="17970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96215">
                <a:lnSpc>
                  <a:spcPct val="100000"/>
                </a:lnSpc>
                <a:tabLst>
                  <a:tab pos="748665" algn="l"/>
                </a:tabLst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	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  <a:p>
              <a:pPr>
                <a:lnSpc>
                  <a:spcPts val="600"/>
                </a:lnSpc>
                <a:spcBef>
                  <a:spcPts val="49"/>
                </a:spcBef>
              </a:pPr>
              <a:endParaRPr sz="600"/>
            </a:p>
            <a:p>
              <a:pPr marL="12700" marR="12700" indent="26670">
                <a:lnSpc>
                  <a:spcPct val="132100"/>
                </a:lnSpc>
                <a:tabLst>
                  <a:tab pos="734695" algn="l"/>
                </a:tabLst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	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5" name="object 150">
              <a:extLst>
                <a:ext uri="{FF2B5EF4-FFF2-40B4-BE49-F238E27FC236}">
                  <a16:creationId xmlns:a16="http://schemas.microsoft.com/office/drawing/2014/main" id="{F9B10B8B-6473-4D4A-B481-3022DCB144FE}"/>
                </a:ext>
              </a:extLst>
            </p:cNvPr>
            <p:cNvSpPr txBox="1"/>
            <p:nvPr/>
          </p:nvSpPr>
          <p:spPr>
            <a:xfrm>
              <a:off x="10529944" y="4159258"/>
              <a:ext cx="67119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           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er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g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V)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6" name="object 151">
              <a:extLst>
                <a:ext uri="{FF2B5EF4-FFF2-40B4-BE49-F238E27FC236}">
                  <a16:creationId xmlns:a16="http://schemas.microsoft.com/office/drawing/2014/main" id="{48EA02E7-EB90-4196-A9E1-FA87C2058F98}"/>
                </a:ext>
              </a:extLst>
            </p:cNvPr>
            <p:cNvSpPr txBox="1"/>
            <p:nvPr/>
          </p:nvSpPr>
          <p:spPr>
            <a:xfrm>
              <a:off x="10257808" y="3627351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on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7" name="object 152">
              <a:extLst>
                <a:ext uri="{FF2B5EF4-FFF2-40B4-BE49-F238E27FC236}">
                  <a16:creationId xmlns:a16="http://schemas.microsoft.com/office/drawing/2014/main" id="{22A23589-1614-4A59-BC01-2ED94095C451}"/>
                </a:ext>
              </a:extLst>
            </p:cNvPr>
            <p:cNvSpPr txBox="1"/>
            <p:nvPr/>
          </p:nvSpPr>
          <p:spPr>
            <a:xfrm>
              <a:off x="10427782" y="3763847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8" name="object 153">
              <a:extLst>
                <a:ext uri="{FF2B5EF4-FFF2-40B4-BE49-F238E27FC236}">
                  <a16:creationId xmlns:a16="http://schemas.microsoft.com/office/drawing/2014/main" id="{D0CBB16F-16E3-4A99-AB96-F4E14DCEE172}"/>
                </a:ext>
              </a:extLst>
            </p:cNvPr>
            <p:cNvSpPr txBox="1"/>
            <p:nvPr/>
          </p:nvSpPr>
          <p:spPr>
            <a:xfrm>
              <a:off x="10492469" y="3518797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89" name="object 154">
              <a:extLst>
                <a:ext uri="{FF2B5EF4-FFF2-40B4-BE49-F238E27FC236}">
                  <a16:creationId xmlns:a16="http://schemas.microsoft.com/office/drawing/2014/main" id="{219EF73A-7692-4219-9DD5-5F0BBFA3602D}"/>
                </a:ext>
              </a:extLst>
            </p:cNvPr>
            <p:cNvSpPr txBox="1"/>
            <p:nvPr/>
          </p:nvSpPr>
          <p:spPr>
            <a:xfrm>
              <a:off x="10257808" y="3225040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on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0" name="object 155">
              <a:extLst>
                <a:ext uri="{FF2B5EF4-FFF2-40B4-BE49-F238E27FC236}">
                  <a16:creationId xmlns:a16="http://schemas.microsoft.com/office/drawing/2014/main" id="{F15E1208-CA9F-49C2-BA1A-A921850C8018}"/>
                </a:ext>
              </a:extLst>
            </p:cNvPr>
            <p:cNvSpPr txBox="1"/>
            <p:nvPr/>
          </p:nvSpPr>
          <p:spPr>
            <a:xfrm>
              <a:off x="10427782" y="3361537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1" name="object 156">
              <a:extLst>
                <a:ext uri="{FF2B5EF4-FFF2-40B4-BE49-F238E27FC236}">
                  <a16:creationId xmlns:a16="http://schemas.microsoft.com/office/drawing/2014/main" id="{F6855AC6-6431-4D34-95EF-FC383E1693B7}"/>
                </a:ext>
              </a:extLst>
            </p:cNvPr>
            <p:cNvSpPr txBox="1"/>
            <p:nvPr/>
          </p:nvSpPr>
          <p:spPr>
            <a:xfrm>
              <a:off x="10492469" y="3119843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2" name="object 157">
              <a:extLst>
                <a:ext uri="{FF2B5EF4-FFF2-40B4-BE49-F238E27FC236}">
                  <a16:creationId xmlns:a16="http://schemas.microsoft.com/office/drawing/2014/main" id="{0927935A-E222-42AB-9AC9-BFE4490607F1}"/>
                </a:ext>
              </a:extLst>
            </p:cNvPr>
            <p:cNvSpPr txBox="1"/>
            <p:nvPr/>
          </p:nvSpPr>
          <p:spPr>
            <a:xfrm>
              <a:off x="10172822" y="2724432"/>
              <a:ext cx="832485" cy="17907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96215">
                <a:lnSpc>
                  <a:spcPct val="100000"/>
                </a:lnSpc>
                <a:tabLst>
                  <a:tab pos="748665" algn="l"/>
                </a:tabLst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	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  <a:p>
              <a:pPr>
                <a:lnSpc>
                  <a:spcPts val="600"/>
                </a:lnSpc>
                <a:spcBef>
                  <a:spcPts val="48"/>
                </a:spcBef>
              </a:pPr>
              <a:endParaRPr sz="600"/>
            </a:p>
            <a:p>
              <a:pPr marL="12700" marR="12700" indent="26670">
                <a:lnSpc>
                  <a:spcPct val="132100"/>
                </a:lnSpc>
                <a:tabLst>
                  <a:tab pos="734695" algn="l"/>
                </a:tabLst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	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3" name="object 158">
              <a:extLst>
                <a:ext uri="{FF2B5EF4-FFF2-40B4-BE49-F238E27FC236}">
                  <a16:creationId xmlns:a16="http://schemas.microsoft.com/office/drawing/2014/main" id="{6125D2D4-6A9D-4307-A681-38DC4640ADC9}"/>
                </a:ext>
              </a:extLst>
            </p:cNvPr>
            <p:cNvSpPr txBox="1"/>
            <p:nvPr/>
          </p:nvSpPr>
          <p:spPr>
            <a:xfrm>
              <a:off x="10342795" y="2965939"/>
              <a:ext cx="67183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           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er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g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V)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4" name="object 159">
              <a:extLst>
                <a:ext uri="{FF2B5EF4-FFF2-40B4-BE49-F238E27FC236}">
                  <a16:creationId xmlns:a16="http://schemas.microsoft.com/office/drawing/2014/main" id="{C58A7606-A585-437B-9D1B-A2D90DDC434E}"/>
                </a:ext>
              </a:extLst>
            </p:cNvPr>
            <p:cNvSpPr txBox="1"/>
            <p:nvPr/>
          </p:nvSpPr>
          <p:spPr>
            <a:xfrm>
              <a:off x="10376700" y="2570528"/>
              <a:ext cx="137160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7620">
                <a:lnSpc>
                  <a:spcPct val="1321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2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5" name="object 160">
              <a:extLst>
                <a:ext uri="{FF2B5EF4-FFF2-40B4-BE49-F238E27FC236}">
                  <a16:creationId xmlns:a16="http://schemas.microsoft.com/office/drawing/2014/main" id="{42C73D62-C409-4BD5-BC06-3588AB3964ED}"/>
                </a:ext>
              </a:extLst>
            </p:cNvPr>
            <p:cNvSpPr txBox="1"/>
            <p:nvPr/>
          </p:nvSpPr>
          <p:spPr>
            <a:xfrm>
              <a:off x="10070659" y="2297721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6" name="object 161">
              <a:extLst>
                <a:ext uri="{FF2B5EF4-FFF2-40B4-BE49-F238E27FC236}">
                  <a16:creationId xmlns:a16="http://schemas.microsoft.com/office/drawing/2014/main" id="{2D32AFA9-EBE0-4601-BF91-667712B85A78}"/>
                </a:ext>
              </a:extLst>
            </p:cNvPr>
            <p:cNvSpPr txBox="1"/>
            <p:nvPr/>
          </p:nvSpPr>
          <p:spPr>
            <a:xfrm>
              <a:off x="10240856" y="2434218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on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7" name="object 162">
              <a:extLst>
                <a:ext uri="{FF2B5EF4-FFF2-40B4-BE49-F238E27FC236}">
                  <a16:creationId xmlns:a16="http://schemas.microsoft.com/office/drawing/2014/main" id="{E52FF054-56AE-4FDF-8724-E04E21B59DF2}"/>
                </a:ext>
              </a:extLst>
            </p:cNvPr>
            <p:cNvSpPr txBox="1"/>
            <p:nvPr/>
          </p:nvSpPr>
          <p:spPr>
            <a:xfrm>
              <a:off x="10305320" y="2192525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8" name="object 163">
              <a:extLst>
                <a:ext uri="{FF2B5EF4-FFF2-40B4-BE49-F238E27FC236}">
                  <a16:creationId xmlns:a16="http://schemas.microsoft.com/office/drawing/2014/main" id="{7EDB2544-E1B0-449B-9D90-903F3346E818}"/>
                </a:ext>
              </a:extLst>
            </p:cNvPr>
            <p:cNvSpPr txBox="1"/>
            <p:nvPr/>
          </p:nvSpPr>
          <p:spPr>
            <a:xfrm>
              <a:off x="10070659" y="1902310"/>
              <a:ext cx="65087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5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199" name="object 164">
              <a:extLst>
                <a:ext uri="{FF2B5EF4-FFF2-40B4-BE49-F238E27FC236}">
                  <a16:creationId xmlns:a16="http://schemas.microsoft.com/office/drawing/2014/main" id="{BEFFCFC8-4C3B-4AC7-B7AB-581835717E88}"/>
                </a:ext>
              </a:extLst>
            </p:cNvPr>
            <p:cNvSpPr txBox="1"/>
            <p:nvPr/>
          </p:nvSpPr>
          <p:spPr>
            <a:xfrm>
              <a:off x="10240856" y="2038621"/>
              <a:ext cx="480059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26670">
                <a:lnSpc>
                  <a:spcPct val="132100"/>
                </a:lnSpc>
              </a:pP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   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on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                  </a:t>
              </a:r>
              <a:r>
                <a:rPr sz="150" spc="-1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+ 1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          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3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(S)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0" name="object 165">
              <a:extLst>
                <a:ext uri="{FF2B5EF4-FFF2-40B4-BE49-F238E27FC236}">
                  <a16:creationId xmlns:a16="http://schemas.microsoft.com/office/drawing/2014/main" id="{1629A1DA-92BB-4A82-AD5B-2E171ADADBEC}"/>
                </a:ext>
              </a:extLst>
            </p:cNvPr>
            <p:cNvSpPr txBox="1"/>
            <p:nvPr/>
          </p:nvSpPr>
          <p:spPr>
            <a:xfrm>
              <a:off x="10305320" y="1796927"/>
              <a:ext cx="17081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D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pt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h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n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cat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1" name="object 166">
              <a:extLst>
                <a:ext uri="{FF2B5EF4-FFF2-40B4-BE49-F238E27FC236}">
                  <a16:creationId xmlns:a16="http://schemas.microsoft.com/office/drawing/2014/main" id="{C5C7D132-85F2-41F6-ADF9-336C07FEACBE}"/>
                </a:ext>
              </a:extLst>
            </p:cNvPr>
            <p:cNvSpPr txBox="1"/>
            <p:nvPr/>
          </p:nvSpPr>
          <p:spPr>
            <a:xfrm>
              <a:off x="10310451" y="1643209"/>
              <a:ext cx="161925" cy="742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26670" marR="12700" indent="-14604">
                <a:lnSpc>
                  <a:spcPct val="132100"/>
                </a:lnSpc>
              </a:pP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er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g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e</a:t>
              </a:r>
              <a:r>
                <a:rPr sz="150" spc="0" dirty="0">
                  <a:solidFill>
                    <a:srgbClr val="FFFFFF"/>
                  </a:solidFill>
                  <a:latin typeface="Arial"/>
                  <a:cs typeface="Arial"/>
                </a:rPr>
                <a:t>P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oo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l </a:t>
              </a:r>
              <a:r>
                <a:rPr sz="150" spc="35" dirty="0">
                  <a:solidFill>
                    <a:srgbClr val="FFFFFF"/>
                  </a:solidFill>
                  <a:latin typeface="Arial"/>
                  <a:cs typeface="Arial"/>
                </a:rPr>
                <a:t>7</a:t>
              </a:r>
              <a:r>
                <a:rPr sz="150" spc="25" dirty="0">
                  <a:solidFill>
                    <a:srgbClr val="FFFFFF"/>
                  </a:solidFill>
                  <a:latin typeface="Arial"/>
                  <a:cs typeface="Arial"/>
                </a:rPr>
                <a:t>x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7</a:t>
              </a:r>
              <a:r>
                <a:rPr sz="150" spc="-2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+</a:t>
              </a:r>
              <a:r>
                <a:rPr sz="150" spc="-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1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(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V)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2" name="object 167">
              <a:extLst>
                <a:ext uri="{FF2B5EF4-FFF2-40B4-BE49-F238E27FC236}">
                  <a16:creationId xmlns:a16="http://schemas.microsoft.com/office/drawing/2014/main" id="{BDEB1CC0-35A2-4B11-ADDB-3B15D76BA4BA}"/>
                </a:ext>
              </a:extLst>
            </p:cNvPr>
            <p:cNvSpPr txBox="1"/>
            <p:nvPr/>
          </p:nvSpPr>
          <p:spPr>
            <a:xfrm>
              <a:off x="10366662" y="1537826"/>
              <a:ext cx="55880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3" name="object 168">
              <a:extLst>
                <a:ext uri="{FF2B5EF4-FFF2-40B4-BE49-F238E27FC236}">
                  <a16:creationId xmlns:a16="http://schemas.microsoft.com/office/drawing/2014/main" id="{6E1AEC68-99CB-4F1F-841C-C1B69F309574}"/>
                </a:ext>
              </a:extLst>
            </p:cNvPr>
            <p:cNvSpPr txBox="1"/>
            <p:nvPr/>
          </p:nvSpPr>
          <p:spPr>
            <a:xfrm>
              <a:off x="11096093" y="3787968"/>
              <a:ext cx="55880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4" name="object 169">
              <a:extLst>
                <a:ext uri="{FF2B5EF4-FFF2-40B4-BE49-F238E27FC236}">
                  <a16:creationId xmlns:a16="http://schemas.microsoft.com/office/drawing/2014/main" id="{6E434412-BF51-4917-90CA-0B15E3A0B1F7}"/>
                </a:ext>
              </a:extLst>
            </p:cNvPr>
            <p:cNvSpPr txBox="1"/>
            <p:nvPr/>
          </p:nvSpPr>
          <p:spPr>
            <a:xfrm>
              <a:off x="11004359" y="3651658"/>
              <a:ext cx="23304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So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Act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ion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5" name="object 170">
              <a:extLst>
                <a:ext uri="{FF2B5EF4-FFF2-40B4-BE49-F238E27FC236}">
                  <a16:creationId xmlns:a16="http://schemas.microsoft.com/office/drawing/2014/main" id="{08AE40C3-AA79-4D77-AEAC-C1E48E8A2417}"/>
                </a:ext>
              </a:extLst>
            </p:cNvPr>
            <p:cNvSpPr txBox="1"/>
            <p:nvPr/>
          </p:nvSpPr>
          <p:spPr>
            <a:xfrm>
              <a:off x="11057894" y="3518797"/>
              <a:ext cx="129539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latin typeface="Arial"/>
                  <a:cs typeface="Arial"/>
                </a:rPr>
                <a:t>sof</a:t>
              </a:r>
              <a:r>
                <a:rPr sz="150" spc="5" dirty="0">
                  <a:latin typeface="Arial"/>
                  <a:cs typeface="Arial"/>
                </a:rPr>
                <a:t>t</a:t>
              </a:r>
              <a:r>
                <a:rPr sz="150" spc="-15" dirty="0">
                  <a:latin typeface="Arial"/>
                  <a:cs typeface="Arial"/>
                </a:rPr>
                <a:t> </a:t>
              </a:r>
              <a:r>
                <a:rPr sz="150" spc="20" dirty="0">
                  <a:latin typeface="Arial"/>
                  <a:cs typeface="Arial"/>
                </a:rPr>
                <a:t>m</a:t>
              </a:r>
              <a:r>
                <a:rPr sz="150" spc="15" dirty="0">
                  <a:latin typeface="Arial"/>
                  <a:cs typeface="Arial"/>
                </a:rPr>
                <a:t>a</a:t>
              </a:r>
              <a:r>
                <a:rPr sz="150" spc="25" dirty="0">
                  <a:latin typeface="Arial"/>
                  <a:cs typeface="Arial"/>
                </a:rPr>
                <a:t>x0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6" name="object 171">
              <a:extLst>
                <a:ext uri="{FF2B5EF4-FFF2-40B4-BE49-F238E27FC236}">
                  <a16:creationId xmlns:a16="http://schemas.microsoft.com/office/drawing/2014/main" id="{EA5D8C97-5B05-4D31-AF78-0160C9758C8E}"/>
                </a:ext>
              </a:extLst>
            </p:cNvPr>
            <p:cNvSpPr txBox="1"/>
            <p:nvPr/>
          </p:nvSpPr>
          <p:spPr>
            <a:xfrm>
              <a:off x="10909148" y="2594835"/>
              <a:ext cx="55880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7" name="object 172">
              <a:extLst>
                <a:ext uri="{FF2B5EF4-FFF2-40B4-BE49-F238E27FC236}">
                  <a16:creationId xmlns:a16="http://schemas.microsoft.com/office/drawing/2014/main" id="{E2A076D7-3A03-4AD3-AF77-22B40411D893}"/>
                </a:ext>
              </a:extLst>
            </p:cNvPr>
            <p:cNvSpPr txBox="1"/>
            <p:nvPr/>
          </p:nvSpPr>
          <p:spPr>
            <a:xfrm>
              <a:off x="10817247" y="2458339"/>
              <a:ext cx="23304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So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ion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8" name="object 173">
              <a:extLst>
                <a:ext uri="{FF2B5EF4-FFF2-40B4-BE49-F238E27FC236}">
                  <a16:creationId xmlns:a16="http://schemas.microsoft.com/office/drawing/2014/main" id="{C4FB677B-8C6B-4D2C-8BCD-B53D7A9F09D6}"/>
                </a:ext>
              </a:extLst>
            </p:cNvPr>
            <p:cNvSpPr txBox="1"/>
            <p:nvPr/>
          </p:nvSpPr>
          <p:spPr>
            <a:xfrm>
              <a:off x="10870782" y="2322122"/>
              <a:ext cx="129539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latin typeface="Arial"/>
                  <a:cs typeface="Arial"/>
                </a:rPr>
                <a:t>sof</a:t>
              </a:r>
              <a:r>
                <a:rPr sz="150" spc="5" dirty="0">
                  <a:latin typeface="Arial"/>
                  <a:cs typeface="Arial"/>
                </a:rPr>
                <a:t>t</a:t>
              </a:r>
              <a:r>
                <a:rPr sz="150" spc="-15" dirty="0">
                  <a:latin typeface="Arial"/>
                  <a:cs typeface="Arial"/>
                </a:rPr>
                <a:t> </a:t>
              </a:r>
              <a:r>
                <a:rPr sz="150" spc="20" dirty="0">
                  <a:latin typeface="Arial"/>
                  <a:cs typeface="Arial"/>
                </a:rPr>
                <a:t>m</a:t>
              </a:r>
              <a:r>
                <a:rPr sz="150" spc="15" dirty="0">
                  <a:latin typeface="Arial"/>
                  <a:cs typeface="Arial"/>
                </a:rPr>
                <a:t>a</a:t>
              </a:r>
              <a:r>
                <a:rPr sz="150" spc="25" dirty="0">
                  <a:latin typeface="Arial"/>
                  <a:cs typeface="Arial"/>
                </a:rPr>
                <a:t>x1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09" name="object 174">
              <a:extLst>
                <a:ext uri="{FF2B5EF4-FFF2-40B4-BE49-F238E27FC236}">
                  <a16:creationId xmlns:a16="http://schemas.microsoft.com/office/drawing/2014/main" id="{202C952F-7F96-421A-8AAD-56BAF95AD8E1}"/>
                </a:ext>
              </a:extLst>
            </p:cNvPr>
            <p:cNvSpPr txBox="1"/>
            <p:nvPr/>
          </p:nvSpPr>
          <p:spPr>
            <a:xfrm>
              <a:off x="10274761" y="1415128"/>
              <a:ext cx="23304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So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f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m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ax</a:t>
              </a:r>
              <a:r>
                <a:rPr sz="150" spc="-3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</a:t>
              </a:r>
              <a:r>
                <a:rPr sz="150" spc="20" dirty="0">
                  <a:solidFill>
                    <a:srgbClr val="FFFFFF"/>
                  </a:solidFill>
                  <a:latin typeface="Arial"/>
                  <a:cs typeface="Arial"/>
                </a:rPr>
                <a:t>c</a:t>
              </a:r>
              <a:r>
                <a:rPr sz="150" spc="5" dirty="0">
                  <a:solidFill>
                    <a:srgbClr val="FFFFFF"/>
                  </a:solidFill>
                  <a:latin typeface="Arial"/>
                  <a:cs typeface="Arial"/>
                </a:rPr>
                <a:t>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iv</a:t>
              </a:r>
              <a:r>
                <a:rPr sz="150" spc="-20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0" dirty="0">
                  <a:solidFill>
                    <a:srgbClr val="FFFFFF"/>
                  </a:solidFill>
                  <a:latin typeface="Arial"/>
                  <a:cs typeface="Arial"/>
                </a:rPr>
                <a:t>at</a:t>
              </a:r>
              <a:r>
                <a:rPr sz="150" spc="-15" dirty="0">
                  <a:solidFill>
                    <a:srgbClr val="FFFFFF"/>
                  </a:solidFill>
                  <a:latin typeface="Arial"/>
                  <a:cs typeface="Arial"/>
                </a:rPr>
                <a:t> </a:t>
              </a:r>
              <a:r>
                <a:rPr sz="150" spc="15" dirty="0">
                  <a:solidFill>
                    <a:srgbClr val="FFFFFF"/>
                  </a:solidFill>
                  <a:latin typeface="Arial"/>
                  <a:cs typeface="Arial"/>
                </a:rPr>
                <a:t>ion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10" name="object 175">
              <a:extLst>
                <a:ext uri="{FF2B5EF4-FFF2-40B4-BE49-F238E27FC236}">
                  <a16:creationId xmlns:a16="http://schemas.microsoft.com/office/drawing/2014/main" id="{60C53E18-7092-4663-A435-F0A46C7EDC40}"/>
                </a:ext>
              </a:extLst>
            </p:cNvPr>
            <p:cNvSpPr txBox="1"/>
            <p:nvPr/>
          </p:nvSpPr>
          <p:spPr>
            <a:xfrm>
              <a:off x="10328295" y="1288981"/>
              <a:ext cx="129539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15" dirty="0">
                  <a:latin typeface="Arial"/>
                  <a:cs typeface="Arial"/>
                </a:rPr>
                <a:t>sof</a:t>
              </a:r>
              <a:r>
                <a:rPr sz="150" spc="5" dirty="0">
                  <a:latin typeface="Arial"/>
                  <a:cs typeface="Arial"/>
                </a:rPr>
                <a:t>t</a:t>
              </a:r>
              <a:r>
                <a:rPr sz="150" spc="-15" dirty="0">
                  <a:latin typeface="Arial"/>
                  <a:cs typeface="Arial"/>
                </a:rPr>
                <a:t> </a:t>
              </a:r>
              <a:r>
                <a:rPr sz="150" spc="20" dirty="0">
                  <a:latin typeface="Arial"/>
                  <a:cs typeface="Arial"/>
                </a:rPr>
                <a:t>m</a:t>
              </a:r>
              <a:r>
                <a:rPr sz="150" spc="15" dirty="0">
                  <a:latin typeface="Arial"/>
                  <a:cs typeface="Arial"/>
                </a:rPr>
                <a:t>a</a:t>
              </a:r>
              <a:r>
                <a:rPr sz="150" spc="25" dirty="0">
                  <a:latin typeface="Arial"/>
                  <a:cs typeface="Arial"/>
                </a:rPr>
                <a:t>x2</a:t>
              </a:r>
              <a:endParaRPr sz="150">
                <a:latin typeface="Arial"/>
                <a:cs typeface="Arial"/>
              </a:endParaRPr>
            </a:p>
          </p:txBody>
        </p:sp>
        <p:sp>
          <p:nvSpPr>
            <p:cNvPr id="211" name="object 176">
              <a:extLst>
                <a:ext uri="{FF2B5EF4-FFF2-40B4-BE49-F238E27FC236}">
                  <a16:creationId xmlns:a16="http://schemas.microsoft.com/office/drawing/2014/main" id="{3832AACC-E541-45AD-91A9-97F61814CA4D}"/>
                </a:ext>
              </a:extLst>
            </p:cNvPr>
            <p:cNvSpPr txBox="1"/>
            <p:nvPr/>
          </p:nvSpPr>
          <p:spPr>
            <a:xfrm>
              <a:off x="7655533" y="1723707"/>
              <a:ext cx="2182495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381000" marR="12700" indent="-368300">
                <a:lnSpc>
                  <a:spcPct val="100000"/>
                </a:lnSpc>
              </a:pPr>
              <a:r>
                <a:rPr sz="2000" spc="20" dirty="0">
                  <a:latin typeface="Calibri"/>
                  <a:cs typeface="Calibri"/>
                </a:rPr>
                <a:t>G</a:t>
              </a:r>
              <a:r>
                <a:rPr sz="2000" spc="45" dirty="0">
                  <a:latin typeface="Calibri"/>
                  <a:cs typeface="Calibri"/>
                </a:rPr>
                <a:t>oo</a:t>
              </a:r>
              <a:r>
                <a:rPr sz="2000" spc="-55" dirty="0">
                  <a:latin typeface="Calibri"/>
                  <a:cs typeface="Calibri"/>
                </a:rPr>
                <a:t>g</a:t>
              </a:r>
              <a:r>
                <a:rPr sz="2000" spc="40" dirty="0">
                  <a:latin typeface="Calibri"/>
                  <a:cs typeface="Calibri"/>
                </a:rPr>
                <a:t>l</a:t>
              </a:r>
              <a:r>
                <a:rPr sz="2000" spc="-10" dirty="0">
                  <a:latin typeface="Calibri"/>
                  <a:cs typeface="Calibri"/>
                </a:rPr>
                <a:t>eNe</a:t>
              </a:r>
              <a:r>
                <a:rPr sz="2000" spc="20" dirty="0">
                  <a:latin typeface="Calibri"/>
                  <a:cs typeface="Calibri"/>
                </a:rPr>
                <a:t>t</a:t>
              </a:r>
              <a:r>
                <a:rPr sz="2000" spc="-5" dirty="0">
                  <a:latin typeface="Calibri"/>
                  <a:cs typeface="Calibri"/>
                </a:rPr>
                <a:t>,</a:t>
              </a:r>
              <a:r>
                <a:rPr sz="2000" spc="-155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2</a:t>
              </a:r>
              <a:r>
                <a:rPr sz="2000" spc="-10" dirty="0">
                  <a:latin typeface="Calibri"/>
                  <a:cs typeface="Calibri"/>
                </a:rPr>
                <a:t>2</a:t>
              </a:r>
              <a:r>
                <a:rPr sz="2000" spc="-70" dirty="0">
                  <a:latin typeface="Calibri"/>
                  <a:cs typeface="Calibri"/>
                </a:rPr>
                <a:t> </a:t>
              </a:r>
              <a:r>
                <a:rPr sz="2000" spc="40" dirty="0">
                  <a:latin typeface="Calibri"/>
                  <a:cs typeface="Calibri"/>
                </a:rPr>
                <a:t>la</a:t>
              </a:r>
              <a:r>
                <a:rPr sz="2000" spc="-20" dirty="0">
                  <a:latin typeface="Calibri"/>
                  <a:cs typeface="Calibri"/>
                </a:rPr>
                <a:t>y</a:t>
              </a:r>
              <a:r>
                <a:rPr sz="2000" spc="-10" dirty="0">
                  <a:latin typeface="Calibri"/>
                  <a:cs typeface="Calibri"/>
                </a:rPr>
                <a:t>ers (</a:t>
              </a:r>
              <a:r>
                <a:rPr sz="2000" spc="-5" dirty="0">
                  <a:latin typeface="Calibri"/>
                  <a:cs typeface="Calibri"/>
                </a:rPr>
                <a:t>I</a:t>
              </a:r>
              <a:r>
                <a:rPr sz="2000" spc="-45" dirty="0">
                  <a:latin typeface="Calibri"/>
                  <a:cs typeface="Calibri"/>
                </a:rPr>
                <a:t>L</a:t>
              </a:r>
              <a:r>
                <a:rPr sz="2000" spc="-20" dirty="0">
                  <a:latin typeface="Calibri"/>
                  <a:cs typeface="Calibri"/>
                </a:rPr>
                <a:t>S</a:t>
              </a:r>
              <a:r>
                <a:rPr sz="2000" spc="-35" dirty="0">
                  <a:latin typeface="Calibri"/>
                  <a:cs typeface="Calibri"/>
                </a:rPr>
                <a:t>V</a:t>
              </a:r>
              <a:r>
                <a:rPr sz="2000" spc="-5" dirty="0">
                  <a:latin typeface="Calibri"/>
                  <a:cs typeface="Calibri"/>
                </a:rPr>
                <a:t>R</a:t>
              </a:r>
              <a:r>
                <a:rPr sz="2000" spc="0" dirty="0">
                  <a:latin typeface="Calibri"/>
                  <a:cs typeface="Calibri"/>
                </a:rPr>
                <a:t>C</a:t>
              </a:r>
              <a:r>
                <a:rPr sz="2000" spc="80" dirty="0">
                  <a:latin typeface="Calibri"/>
                  <a:cs typeface="Calibri"/>
                </a:rPr>
                <a:t> </a:t>
              </a:r>
              <a:r>
                <a:rPr sz="2000" spc="-25" dirty="0">
                  <a:latin typeface="Calibri"/>
                  <a:cs typeface="Calibri"/>
                </a:rPr>
                <a:t>2014</a:t>
              </a:r>
              <a:r>
                <a:rPr sz="2000" spc="0" dirty="0">
                  <a:latin typeface="Calibri"/>
                  <a:cs typeface="Calibri"/>
                </a:rPr>
                <a:t>)</a:t>
              </a:r>
              <a:endParaRPr sz="2000">
                <a:latin typeface="Calibri"/>
                <a:cs typeface="Calibri"/>
              </a:endParaRPr>
            </a:p>
          </p:txBody>
        </p:sp>
      </p:grpSp>
      <p:sp>
        <p:nvSpPr>
          <p:cNvPr id="212" name="object 63">
            <a:extLst>
              <a:ext uri="{FF2B5EF4-FFF2-40B4-BE49-F238E27FC236}">
                <a16:creationId xmlns:a16="http://schemas.microsoft.com/office/drawing/2014/main" id="{B1020A8D-F070-4196-A31F-23DE0839C547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213" name="图片 212">
            <a:extLst>
              <a:ext uri="{FF2B5EF4-FFF2-40B4-BE49-F238E27FC236}">
                <a16:creationId xmlns:a16="http://schemas.microsoft.com/office/drawing/2014/main" id="{26732D17-D44F-4084-A55A-243F4FCCCB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511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图片 105">
            <a:extLst>
              <a:ext uri="{FF2B5EF4-FFF2-40B4-BE49-F238E27FC236}">
                <a16:creationId xmlns:a16="http://schemas.microsoft.com/office/drawing/2014/main" id="{1A16F449-BE76-4A95-9C5D-3271A0702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7612192-1EE5-44BC-8398-BA1D25B5EE18}"/>
              </a:ext>
            </a:extLst>
          </p:cNvPr>
          <p:cNvSpPr txBox="1"/>
          <p:nvPr/>
        </p:nvSpPr>
        <p:spPr>
          <a:xfrm>
            <a:off x="270589" y="223932"/>
            <a:ext cx="2514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深度革命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BD2D9DF-8219-4E7C-A660-218C037A76AA}"/>
              </a:ext>
            </a:extLst>
          </p:cNvPr>
          <p:cNvGrpSpPr/>
          <p:nvPr/>
        </p:nvGrpSpPr>
        <p:grpSpPr>
          <a:xfrm>
            <a:off x="10367199" y="261276"/>
            <a:ext cx="303822" cy="6400385"/>
            <a:chOff x="10011599" y="169836"/>
            <a:chExt cx="303822" cy="6400385"/>
          </a:xfrm>
        </p:grpSpPr>
        <p:sp>
          <p:nvSpPr>
            <p:cNvPr id="4" name="object 2">
              <a:extLst>
                <a:ext uri="{FF2B5EF4-FFF2-40B4-BE49-F238E27FC236}">
                  <a16:creationId xmlns:a16="http://schemas.microsoft.com/office/drawing/2014/main" id="{6C0AEDED-ADC2-434D-918C-EC9FD5B5EB6E}"/>
                </a:ext>
              </a:extLst>
            </p:cNvPr>
            <p:cNvSpPr/>
            <p:nvPr/>
          </p:nvSpPr>
          <p:spPr>
            <a:xfrm>
              <a:off x="10011599" y="192350"/>
              <a:ext cx="303822" cy="634661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857A6193-DE99-4C03-9896-FA377290C240}"/>
                </a:ext>
              </a:extLst>
            </p:cNvPr>
            <p:cNvSpPr/>
            <p:nvPr/>
          </p:nvSpPr>
          <p:spPr>
            <a:xfrm>
              <a:off x="10027105" y="171243"/>
              <a:ext cx="206188" cy="23177"/>
            </a:xfrm>
            <a:custGeom>
              <a:avLst/>
              <a:gdLst/>
              <a:ahLst/>
              <a:cxnLst/>
              <a:rect l="l" t="t" r="r" b="b"/>
              <a:pathLst>
                <a:path w="206188" h="23177">
                  <a:moveTo>
                    <a:pt x="0" y="23177"/>
                  </a:moveTo>
                  <a:lnTo>
                    <a:pt x="206188" y="23177"/>
                  </a:lnTo>
                  <a:lnTo>
                    <a:pt x="206188" y="0"/>
                  </a:lnTo>
                  <a:lnTo>
                    <a:pt x="0" y="0"/>
                  </a:lnTo>
                  <a:lnTo>
                    <a:pt x="0" y="23177"/>
                  </a:lnTo>
                  <a:close/>
                </a:path>
              </a:pathLst>
            </a:custGeom>
            <a:solidFill>
              <a:srgbClr val="FCEBDD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30AF360F-37A5-445D-A66E-34867C2563C1}"/>
                </a:ext>
              </a:extLst>
            </p:cNvPr>
            <p:cNvSpPr/>
            <p:nvPr/>
          </p:nvSpPr>
          <p:spPr>
            <a:xfrm>
              <a:off x="10025673" y="169836"/>
              <a:ext cx="209054" cy="25988"/>
            </a:xfrm>
            <a:custGeom>
              <a:avLst/>
              <a:gdLst/>
              <a:ahLst/>
              <a:cxnLst/>
              <a:rect l="l" t="t" r="r" b="b"/>
              <a:pathLst>
                <a:path w="209054" h="25988">
                  <a:moveTo>
                    <a:pt x="0" y="25988"/>
                  </a:moveTo>
                  <a:lnTo>
                    <a:pt x="209054" y="25988"/>
                  </a:lnTo>
                  <a:lnTo>
                    <a:pt x="209054" y="0"/>
                  </a:lnTo>
                  <a:lnTo>
                    <a:pt x="0" y="0"/>
                  </a:lnTo>
                  <a:lnTo>
                    <a:pt x="0" y="25988"/>
                  </a:lnTo>
                  <a:close/>
                </a:path>
              </a:pathLst>
            </a:custGeom>
            <a:solidFill>
              <a:srgbClr val="7E7E7E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E89D5DA5-FDA4-4B3C-9359-2AA28E155448}"/>
                </a:ext>
              </a:extLst>
            </p:cNvPr>
            <p:cNvSpPr txBox="1"/>
            <p:nvPr/>
          </p:nvSpPr>
          <p:spPr>
            <a:xfrm>
              <a:off x="10044255" y="174605"/>
              <a:ext cx="173990" cy="2419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7x7 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00" spc="10" dirty="0">
                  <a:solidFill>
                    <a:srgbClr val="7F7F7F"/>
                  </a:solidFill>
                  <a:latin typeface="Calibri"/>
                  <a:cs typeface="Calibri"/>
                </a:rPr>
                <a:t>on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v,</a:t>
              </a: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00" spc="15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4,</a:t>
              </a: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/2,</a:t>
              </a: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00" spc="10" dirty="0">
                  <a:solidFill>
                    <a:srgbClr val="7F7F7F"/>
                  </a:solidFill>
                  <a:latin typeface="Calibri"/>
                  <a:cs typeface="Calibri"/>
                </a:rPr>
                <a:t>po</a:t>
              </a:r>
              <a:r>
                <a:rPr sz="100" spc="-1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00" spc="0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00" spc="-1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00" spc="5" dirty="0">
                  <a:solidFill>
                    <a:srgbClr val="7F7F7F"/>
                  </a:solidFill>
                  <a:latin typeface="Calibri"/>
                  <a:cs typeface="Calibri"/>
                </a:rPr>
                <a:t>/2</a:t>
              </a:r>
              <a:endParaRPr sz="100">
                <a:latin typeface="Calibri"/>
                <a:cs typeface="Calibri"/>
              </a:endParaRPr>
            </a:p>
            <a:p>
              <a:pPr marL="33020" marR="31115" indent="4445">
                <a:lnSpc>
                  <a:spcPct val="184300"/>
                </a:lnSpc>
                <a:spcBef>
                  <a:spcPts val="20"/>
                </a:spcBef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66FDFC93-CAEF-40FE-9DAF-BB3B95DBA5E0}"/>
                </a:ext>
              </a:extLst>
            </p:cNvPr>
            <p:cNvSpPr txBox="1"/>
            <p:nvPr/>
          </p:nvSpPr>
          <p:spPr>
            <a:xfrm>
              <a:off x="10051415" y="403069"/>
              <a:ext cx="160655" cy="5613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635" algn="ctr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    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64     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8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/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9BC2D4EE-5F4C-4503-AA2D-3227B8CE3918}"/>
                </a:ext>
              </a:extLst>
            </p:cNvPr>
            <p:cNvSpPr txBox="1"/>
            <p:nvPr/>
          </p:nvSpPr>
          <p:spPr>
            <a:xfrm>
              <a:off x="10064110" y="950522"/>
              <a:ext cx="134620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D72EE6E2-0AF7-4274-8518-CB1C4627FAF9}"/>
                </a:ext>
              </a:extLst>
            </p:cNvPr>
            <p:cNvSpPr txBox="1"/>
            <p:nvPr/>
          </p:nvSpPr>
          <p:spPr>
            <a:xfrm>
              <a:off x="10064110" y="1077395"/>
              <a:ext cx="134620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1" name="object 9">
              <a:extLst>
                <a:ext uri="{FF2B5EF4-FFF2-40B4-BE49-F238E27FC236}">
                  <a16:creationId xmlns:a16="http://schemas.microsoft.com/office/drawing/2014/main" id="{0B58B021-12C6-4CC7-BDF7-FB4DC59AE1E4}"/>
                </a:ext>
              </a:extLst>
            </p:cNvPr>
            <p:cNvSpPr txBox="1"/>
            <p:nvPr/>
          </p:nvSpPr>
          <p:spPr>
            <a:xfrm>
              <a:off x="10063538" y="1203408"/>
              <a:ext cx="134620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2" name="object 10">
              <a:extLst>
                <a:ext uri="{FF2B5EF4-FFF2-40B4-BE49-F238E27FC236}">
                  <a16:creationId xmlns:a16="http://schemas.microsoft.com/office/drawing/2014/main" id="{B956B3DE-2142-4D59-A2C3-566CD668F957}"/>
                </a:ext>
              </a:extLst>
            </p:cNvPr>
            <p:cNvSpPr txBox="1"/>
            <p:nvPr/>
          </p:nvSpPr>
          <p:spPr>
            <a:xfrm>
              <a:off x="10050937" y="1330267"/>
              <a:ext cx="160655" cy="4343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635" algn="ctr">
                <a:lnSpc>
                  <a:spcPct val="1842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/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3" name="object 11">
              <a:extLst>
                <a:ext uri="{FF2B5EF4-FFF2-40B4-BE49-F238E27FC236}">
                  <a16:creationId xmlns:a16="http://schemas.microsoft.com/office/drawing/2014/main" id="{B48A2716-4842-4BBD-B0CB-985330AE39B1}"/>
                </a:ext>
              </a:extLst>
            </p:cNvPr>
            <p:cNvSpPr txBox="1"/>
            <p:nvPr/>
          </p:nvSpPr>
          <p:spPr>
            <a:xfrm>
              <a:off x="10059720" y="1751141"/>
              <a:ext cx="141605" cy="1403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52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4" name="object 12">
              <a:extLst>
                <a:ext uri="{FF2B5EF4-FFF2-40B4-BE49-F238E27FC236}">
                  <a16:creationId xmlns:a16="http://schemas.microsoft.com/office/drawing/2014/main" id="{3350C5FF-A79D-41FF-B3C6-8E556B86681C}"/>
                </a:ext>
              </a:extLst>
            </p:cNvPr>
            <p:cNvSpPr txBox="1"/>
            <p:nvPr/>
          </p:nvSpPr>
          <p:spPr>
            <a:xfrm>
              <a:off x="10059720" y="1878221"/>
              <a:ext cx="141605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5" name="object 13">
              <a:extLst>
                <a:ext uri="{FF2B5EF4-FFF2-40B4-BE49-F238E27FC236}">
                  <a16:creationId xmlns:a16="http://schemas.microsoft.com/office/drawing/2014/main" id="{594D8818-CB83-4533-815F-0C37F5F18725}"/>
                </a:ext>
              </a:extLst>
            </p:cNvPr>
            <p:cNvSpPr txBox="1"/>
            <p:nvPr/>
          </p:nvSpPr>
          <p:spPr>
            <a:xfrm>
              <a:off x="10059720" y="2004379"/>
              <a:ext cx="141605" cy="1403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5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6" name="object 14">
              <a:extLst>
                <a:ext uri="{FF2B5EF4-FFF2-40B4-BE49-F238E27FC236}">
                  <a16:creationId xmlns:a16="http://schemas.microsoft.com/office/drawing/2014/main" id="{FBEE7213-CF0C-448D-9FB0-7B10FD085140}"/>
                </a:ext>
              </a:extLst>
            </p:cNvPr>
            <p:cNvSpPr txBox="1"/>
            <p:nvPr/>
          </p:nvSpPr>
          <p:spPr>
            <a:xfrm>
              <a:off x="10059720" y="2131627"/>
              <a:ext cx="141605" cy="13906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35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7" name="object 15">
              <a:extLst>
                <a:ext uri="{FF2B5EF4-FFF2-40B4-BE49-F238E27FC236}">
                  <a16:creationId xmlns:a16="http://schemas.microsoft.com/office/drawing/2014/main" id="{D93C0C45-0E4D-4E7E-BAA7-FAA5FA52B169}"/>
                </a:ext>
              </a:extLst>
            </p:cNvPr>
            <p:cNvSpPr txBox="1"/>
            <p:nvPr/>
          </p:nvSpPr>
          <p:spPr>
            <a:xfrm>
              <a:off x="10059720" y="2257206"/>
              <a:ext cx="141605" cy="1403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54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8" name="object 16">
              <a:extLst>
                <a:ext uri="{FF2B5EF4-FFF2-40B4-BE49-F238E27FC236}">
                  <a16:creationId xmlns:a16="http://schemas.microsoft.com/office/drawing/2014/main" id="{1F066793-2019-4782-A6AD-BFAA1FB455E9}"/>
                </a:ext>
              </a:extLst>
            </p:cNvPr>
            <p:cNvSpPr txBox="1"/>
            <p:nvPr/>
          </p:nvSpPr>
          <p:spPr>
            <a:xfrm>
              <a:off x="10059720" y="2384406"/>
              <a:ext cx="141605" cy="1397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19" name="object 17">
              <a:extLst>
                <a:ext uri="{FF2B5EF4-FFF2-40B4-BE49-F238E27FC236}">
                  <a16:creationId xmlns:a16="http://schemas.microsoft.com/office/drawing/2014/main" id="{42D76107-7FF6-40FA-9961-960D048AFF94}"/>
                </a:ext>
              </a:extLst>
            </p:cNvPr>
            <p:cNvSpPr txBox="1"/>
            <p:nvPr/>
          </p:nvSpPr>
          <p:spPr>
            <a:xfrm>
              <a:off x="10059720" y="2510541"/>
              <a:ext cx="141605" cy="14033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4445" algn="just">
                <a:lnSpc>
                  <a:spcPct val="1854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</a:t>
              </a:r>
              <a:endParaRPr sz="150">
                <a:latin typeface="Calibri"/>
                <a:cs typeface="Calibri"/>
              </a:endParaRPr>
            </a:p>
          </p:txBody>
        </p:sp>
        <p:sp>
          <p:nvSpPr>
            <p:cNvPr id="20" name="object 18">
              <a:extLst>
                <a:ext uri="{FF2B5EF4-FFF2-40B4-BE49-F238E27FC236}">
                  <a16:creationId xmlns:a16="http://schemas.microsoft.com/office/drawing/2014/main" id="{807BD7CA-66AC-4D4A-A620-BC33813A619C}"/>
                </a:ext>
              </a:extLst>
            </p:cNvPr>
            <p:cNvSpPr txBox="1"/>
            <p:nvPr/>
          </p:nvSpPr>
          <p:spPr>
            <a:xfrm>
              <a:off x="10012973" y="2637667"/>
              <a:ext cx="234950" cy="3932554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50800" marR="48260" indent="635" algn="ctr">
                <a:lnSpc>
                  <a:spcPct val="1843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6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24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/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48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48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3x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3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5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2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1x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1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2</a:t>
              </a:r>
              <a:r>
                <a:rPr sz="150" spc="10" dirty="0">
                  <a:solidFill>
                    <a:srgbClr val="7F7F7F"/>
                  </a:solidFill>
                  <a:latin typeface="Calibri"/>
                  <a:cs typeface="Calibri"/>
                </a:rPr>
                <a:t>0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48</a:t>
              </a:r>
              <a:endParaRPr sz="150">
                <a:latin typeface="Calibri"/>
                <a:cs typeface="Calibri"/>
              </a:endParaRPr>
            </a:p>
            <a:p>
              <a:pPr algn="ctr">
                <a:lnSpc>
                  <a:spcPct val="100000"/>
                </a:lnSpc>
                <a:spcBef>
                  <a:spcPts val="150"/>
                </a:spcBef>
                <a:tabLst>
                  <a:tab pos="208915" algn="l"/>
                </a:tabLst>
              </a:pPr>
              <a:r>
                <a:rPr sz="150" spc="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       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50" spc="-1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p</a:t>
              </a:r>
              <a:r>
                <a:rPr sz="150" spc="-20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150" spc="-10" dirty="0">
                  <a:solidFill>
                    <a:srgbClr val="7F7F7F"/>
                  </a:solidFill>
                  <a:latin typeface="Calibri"/>
                  <a:cs typeface="Calibri"/>
                </a:rPr>
                <a:t>l</a:t>
              </a:r>
              <a:r>
                <a:rPr sz="150" spc="0" dirty="0">
                  <a:solidFill>
                    <a:srgbClr val="7F7F7F"/>
                  </a:solidFill>
                  <a:latin typeface="Calibri"/>
                  <a:cs typeface="Calibri"/>
                </a:rPr>
                <a:t>,</a:t>
              </a:r>
              <a:r>
                <a:rPr sz="150" spc="-1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</a:t>
              </a:r>
              <a:r>
                <a:rPr sz="150" spc="-5" dirty="0">
                  <a:solidFill>
                    <a:srgbClr val="7F7F7F"/>
                  </a:solidFill>
                  <a:latin typeface="Calibri"/>
                  <a:cs typeface="Calibri"/>
                </a:rPr>
                <a:t>fc</a:t>
              </a:r>
              <a:r>
                <a:rPr sz="150" spc="-5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10</a:t>
              </a:r>
              <a:r>
                <a:rPr sz="150" spc="-2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</a:t>
              </a:r>
              <a:r>
                <a:rPr sz="150" spc="-15" dirty="0">
                  <a:solidFill>
                    <a:srgbClr val="7F7F7F"/>
                  </a:solidFill>
                  <a:latin typeface="Calibri"/>
                  <a:cs typeface="Calibri"/>
                </a:rPr>
                <a:t>00</a:t>
              </a:r>
              <a:r>
                <a:rPr sz="150" spc="0" dirty="0">
                  <a:solidFill>
                    <a:srgbClr val="7F7F7F"/>
                  </a:solidFill>
                  <a:latin typeface="Times New Roman"/>
                  <a:cs typeface="Times New Roman"/>
                </a:rPr>
                <a:t> 	</a:t>
              </a:r>
              <a:endParaRPr sz="150">
                <a:latin typeface="Times New Roman"/>
                <a:cs typeface="Times New Roman"/>
              </a:endParaRPr>
            </a:p>
          </p:txBody>
        </p:sp>
      </p:grpSp>
      <p:sp>
        <p:nvSpPr>
          <p:cNvPr id="21" name="object 19">
            <a:extLst>
              <a:ext uri="{FF2B5EF4-FFF2-40B4-BE49-F238E27FC236}">
                <a16:creationId xmlns:a16="http://schemas.microsoft.com/office/drawing/2014/main" id="{B723D0D3-C9B8-454A-9606-696D4F5AE39F}"/>
              </a:ext>
            </a:extLst>
          </p:cNvPr>
          <p:cNvSpPr txBox="1"/>
          <p:nvPr/>
        </p:nvSpPr>
        <p:spPr>
          <a:xfrm>
            <a:off x="792388" y="1815147"/>
            <a:ext cx="1763395" cy="6273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77800" marR="12700" indent="-165100">
              <a:lnSpc>
                <a:spcPct val="100000"/>
              </a:lnSpc>
            </a:pPr>
            <a:r>
              <a:rPr sz="2000" spc="25" dirty="0">
                <a:latin typeface="Calibri"/>
                <a:cs typeface="Calibri"/>
              </a:rPr>
              <a:t>A</a:t>
            </a:r>
            <a:r>
              <a:rPr sz="2000" spc="40" dirty="0">
                <a:latin typeface="Calibri"/>
                <a:cs typeface="Calibri"/>
              </a:rPr>
              <a:t>l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3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Ne</a:t>
            </a:r>
            <a:r>
              <a:rPr sz="2000" spc="2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8</a:t>
            </a:r>
            <a:r>
              <a:rPr sz="2000" spc="-70" dirty="0">
                <a:latin typeface="Calibri"/>
                <a:cs typeface="Calibri"/>
              </a:rPr>
              <a:t> </a:t>
            </a:r>
            <a:r>
              <a:rPr sz="2000" spc="40" dirty="0">
                <a:latin typeface="Calibri"/>
                <a:cs typeface="Calibri"/>
              </a:rPr>
              <a:t>la</a:t>
            </a:r>
            <a:r>
              <a:rPr sz="2000" spc="-20" dirty="0">
                <a:latin typeface="Calibri"/>
                <a:cs typeface="Calibri"/>
              </a:rPr>
              <a:t>y</a:t>
            </a:r>
            <a:r>
              <a:rPr sz="2000" spc="-10" dirty="0">
                <a:latin typeface="Calibri"/>
                <a:cs typeface="Calibri"/>
              </a:rPr>
              <a:t>ers (</a:t>
            </a:r>
            <a:r>
              <a:rPr sz="2000" spc="-5" dirty="0">
                <a:latin typeface="Calibri"/>
                <a:cs typeface="Calibri"/>
              </a:rPr>
              <a:t>I</a:t>
            </a:r>
            <a:r>
              <a:rPr sz="2000" spc="-45" dirty="0">
                <a:latin typeface="Calibri"/>
                <a:cs typeface="Calibri"/>
              </a:rPr>
              <a:t>L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5" dirty="0">
                <a:latin typeface="Calibri"/>
                <a:cs typeface="Calibri"/>
              </a:rPr>
              <a:t>R</a:t>
            </a:r>
            <a:r>
              <a:rPr sz="2000" spc="0" dirty="0">
                <a:latin typeface="Calibri"/>
                <a:cs typeface="Calibri"/>
              </a:rPr>
              <a:t>C</a:t>
            </a:r>
            <a:r>
              <a:rPr sz="2000" spc="8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2012</a:t>
            </a:r>
            <a:r>
              <a:rPr sz="2000" spc="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2" name="object 20">
            <a:extLst>
              <a:ext uri="{FF2B5EF4-FFF2-40B4-BE49-F238E27FC236}">
                <a16:creationId xmlns:a16="http://schemas.microsoft.com/office/drawing/2014/main" id="{834274D1-BFAC-452E-B247-F40B819F2E80}"/>
              </a:ext>
            </a:extLst>
          </p:cNvPr>
          <p:cNvSpPr txBox="1"/>
          <p:nvPr/>
        </p:nvSpPr>
        <p:spPr>
          <a:xfrm>
            <a:off x="7772437" y="1815147"/>
            <a:ext cx="1941195" cy="6273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R="0" algn="ctr">
              <a:lnSpc>
                <a:spcPct val="100000"/>
              </a:lnSpc>
            </a:pPr>
            <a:r>
              <a:rPr sz="2000" spc="-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1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Ne</a:t>
            </a:r>
            <a:r>
              <a:rPr sz="2000" spc="2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5" dirty="0"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C00000"/>
                </a:solidFill>
                <a:latin typeface="Calibri"/>
                <a:cs typeface="Calibri"/>
              </a:rPr>
              <a:t>15</a:t>
            </a:r>
            <a:r>
              <a:rPr sz="2000" spc="-10" dirty="0">
                <a:solidFill>
                  <a:srgbClr val="C00000"/>
                </a:solidFill>
                <a:latin typeface="Calibri"/>
                <a:cs typeface="Calibri"/>
              </a:rPr>
              <a:t>2</a:t>
            </a:r>
            <a:r>
              <a:rPr sz="2000" spc="3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000" spc="40" dirty="0">
                <a:solidFill>
                  <a:srgbClr val="C00000"/>
                </a:solidFill>
                <a:latin typeface="Calibri"/>
                <a:cs typeface="Calibri"/>
              </a:rPr>
              <a:t>la</a:t>
            </a:r>
            <a:r>
              <a:rPr sz="2000" spc="-20" dirty="0">
                <a:solidFill>
                  <a:srgbClr val="C00000"/>
                </a:solidFill>
                <a:latin typeface="Calibri"/>
                <a:cs typeface="Calibri"/>
              </a:rPr>
              <a:t>y</a:t>
            </a:r>
            <a:r>
              <a:rPr sz="2000" spc="-10" dirty="0">
                <a:solidFill>
                  <a:srgbClr val="C00000"/>
                </a:solidFill>
                <a:latin typeface="Calibri"/>
                <a:cs typeface="Calibri"/>
              </a:rPr>
              <a:t>ers</a:t>
            </a:r>
            <a:endParaRPr sz="2000">
              <a:latin typeface="Calibri"/>
              <a:cs typeface="Calibri"/>
            </a:endParaRPr>
          </a:p>
          <a:p>
            <a:pPr marL="15240" algn="ctr">
              <a:lnSpc>
                <a:spcPct val="100000"/>
              </a:lnSpc>
            </a:pPr>
            <a:r>
              <a:rPr sz="2000" spc="-10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I</a:t>
            </a:r>
            <a:r>
              <a:rPr sz="2000" spc="-45" dirty="0">
                <a:latin typeface="Calibri"/>
                <a:cs typeface="Calibri"/>
              </a:rPr>
              <a:t>L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5" dirty="0">
                <a:latin typeface="Calibri"/>
                <a:cs typeface="Calibri"/>
              </a:rPr>
              <a:t>R</a:t>
            </a:r>
            <a:r>
              <a:rPr sz="2000" spc="0" dirty="0">
                <a:latin typeface="Calibri"/>
                <a:cs typeface="Calibri"/>
              </a:rPr>
              <a:t>C</a:t>
            </a:r>
            <a:r>
              <a:rPr sz="2000" spc="8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2015</a:t>
            </a:r>
            <a:r>
              <a:rPr sz="2000" spc="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8033BBF-2670-4281-B450-716249B2C6E2}"/>
              </a:ext>
            </a:extLst>
          </p:cNvPr>
          <p:cNvGrpSpPr/>
          <p:nvPr/>
        </p:nvGrpSpPr>
        <p:grpSpPr>
          <a:xfrm>
            <a:off x="6913940" y="1842438"/>
            <a:ext cx="201880" cy="806034"/>
            <a:chOff x="6558340" y="1750998"/>
            <a:chExt cx="201880" cy="806034"/>
          </a:xfrm>
        </p:grpSpPr>
        <p:sp>
          <p:nvSpPr>
            <p:cNvPr id="24" name="object 21">
              <a:extLst>
                <a:ext uri="{FF2B5EF4-FFF2-40B4-BE49-F238E27FC236}">
                  <a16:creationId xmlns:a16="http://schemas.microsoft.com/office/drawing/2014/main" id="{E5E6B7B3-09F1-4722-902F-959B098E5055}"/>
                </a:ext>
              </a:extLst>
            </p:cNvPr>
            <p:cNvSpPr/>
            <p:nvPr/>
          </p:nvSpPr>
          <p:spPr>
            <a:xfrm>
              <a:off x="6659281" y="179423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5" name="object 22">
              <a:extLst>
                <a:ext uri="{FF2B5EF4-FFF2-40B4-BE49-F238E27FC236}">
                  <a16:creationId xmlns:a16="http://schemas.microsoft.com/office/drawing/2014/main" id="{602565E9-1F43-4D34-AE73-B17455C93B73}"/>
                </a:ext>
              </a:extLst>
            </p:cNvPr>
            <p:cNvSpPr/>
            <p:nvPr/>
          </p:nvSpPr>
          <p:spPr>
            <a:xfrm>
              <a:off x="6651093" y="1798836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3">
              <a:extLst>
                <a:ext uri="{FF2B5EF4-FFF2-40B4-BE49-F238E27FC236}">
                  <a16:creationId xmlns:a16="http://schemas.microsoft.com/office/drawing/2014/main" id="{7C0F5A34-3D8A-4D6C-B815-84BB654ED8B1}"/>
                </a:ext>
              </a:extLst>
            </p:cNvPr>
            <p:cNvSpPr/>
            <p:nvPr/>
          </p:nvSpPr>
          <p:spPr>
            <a:xfrm>
              <a:off x="6558340" y="1783384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DBEEF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7" name="object 24">
              <a:extLst>
                <a:ext uri="{FF2B5EF4-FFF2-40B4-BE49-F238E27FC236}">
                  <a16:creationId xmlns:a16="http://schemas.microsoft.com/office/drawing/2014/main" id="{2DC95054-8960-4F36-98AB-FDA39607F1A3}"/>
                </a:ext>
              </a:extLst>
            </p:cNvPr>
            <p:cNvSpPr/>
            <p:nvPr/>
          </p:nvSpPr>
          <p:spPr>
            <a:xfrm>
              <a:off x="6558340" y="1772534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5">
              <a:extLst>
                <a:ext uri="{FF2B5EF4-FFF2-40B4-BE49-F238E27FC236}">
                  <a16:creationId xmlns:a16="http://schemas.microsoft.com/office/drawing/2014/main" id="{F21B1E39-0BB4-48FC-86B7-FD088C17E58B}"/>
                </a:ext>
              </a:extLst>
            </p:cNvPr>
            <p:cNvSpPr/>
            <p:nvPr/>
          </p:nvSpPr>
          <p:spPr>
            <a:xfrm>
              <a:off x="6659281" y="1835971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6">
              <a:extLst>
                <a:ext uri="{FF2B5EF4-FFF2-40B4-BE49-F238E27FC236}">
                  <a16:creationId xmlns:a16="http://schemas.microsoft.com/office/drawing/2014/main" id="{5A3AB72D-EC87-4C6D-B27F-A688246B8DF0}"/>
                </a:ext>
              </a:extLst>
            </p:cNvPr>
            <p:cNvSpPr/>
            <p:nvPr/>
          </p:nvSpPr>
          <p:spPr>
            <a:xfrm>
              <a:off x="6651093" y="1840571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0" name="object 27">
              <a:extLst>
                <a:ext uri="{FF2B5EF4-FFF2-40B4-BE49-F238E27FC236}">
                  <a16:creationId xmlns:a16="http://schemas.microsoft.com/office/drawing/2014/main" id="{44C62EE3-2B03-4E49-BC55-B02BABA30260}"/>
                </a:ext>
              </a:extLst>
            </p:cNvPr>
            <p:cNvSpPr/>
            <p:nvPr/>
          </p:nvSpPr>
          <p:spPr>
            <a:xfrm>
              <a:off x="6558340" y="182512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DBEEF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28">
              <a:extLst>
                <a:ext uri="{FF2B5EF4-FFF2-40B4-BE49-F238E27FC236}">
                  <a16:creationId xmlns:a16="http://schemas.microsoft.com/office/drawing/2014/main" id="{F192BF30-CF98-49FD-905E-E645ED50BE0C}"/>
                </a:ext>
              </a:extLst>
            </p:cNvPr>
            <p:cNvSpPr/>
            <p:nvPr/>
          </p:nvSpPr>
          <p:spPr>
            <a:xfrm>
              <a:off x="6558340" y="181426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2" name="object 29">
              <a:extLst>
                <a:ext uri="{FF2B5EF4-FFF2-40B4-BE49-F238E27FC236}">
                  <a16:creationId xmlns:a16="http://schemas.microsoft.com/office/drawing/2014/main" id="{0327F78B-B6D1-4DBD-B603-E1D57DE89636}"/>
                </a:ext>
              </a:extLst>
            </p:cNvPr>
            <p:cNvSpPr/>
            <p:nvPr/>
          </p:nvSpPr>
          <p:spPr>
            <a:xfrm>
              <a:off x="6659281" y="187770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0">
              <a:extLst>
                <a:ext uri="{FF2B5EF4-FFF2-40B4-BE49-F238E27FC236}">
                  <a16:creationId xmlns:a16="http://schemas.microsoft.com/office/drawing/2014/main" id="{9F5D2E3C-0E7E-4570-B31C-B794DF7D97AE}"/>
                </a:ext>
              </a:extLst>
            </p:cNvPr>
            <p:cNvSpPr/>
            <p:nvPr/>
          </p:nvSpPr>
          <p:spPr>
            <a:xfrm>
              <a:off x="6651093" y="1882306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4" name="object 31">
              <a:extLst>
                <a:ext uri="{FF2B5EF4-FFF2-40B4-BE49-F238E27FC236}">
                  <a16:creationId xmlns:a16="http://schemas.microsoft.com/office/drawing/2014/main" id="{6DE6444A-D3D5-416E-8773-5A0E54B77645}"/>
                </a:ext>
              </a:extLst>
            </p:cNvPr>
            <p:cNvSpPr/>
            <p:nvPr/>
          </p:nvSpPr>
          <p:spPr>
            <a:xfrm>
              <a:off x="6558340" y="1866855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DEBDD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2">
              <a:extLst>
                <a:ext uri="{FF2B5EF4-FFF2-40B4-BE49-F238E27FC236}">
                  <a16:creationId xmlns:a16="http://schemas.microsoft.com/office/drawing/2014/main" id="{B7FD3287-E806-456F-A25E-270B1FFFD6F7}"/>
                </a:ext>
              </a:extLst>
            </p:cNvPr>
            <p:cNvSpPr/>
            <p:nvPr/>
          </p:nvSpPr>
          <p:spPr>
            <a:xfrm>
              <a:off x="6558340" y="185600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6" name="object 33">
              <a:extLst>
                <a:ext uri="{FF2B5EF4-FFF2-40B4-BE49-F238E27FC236}">
                  <a16:creationId xmlns:a16="http://schemas.microsoft.com/office/drawing/2014/main" id="{AE50B477-6C6C-470E-A7C4-6B799F60D11B}"/>
                </a:ext>
              </a:extLst>
            </p:cNvPr>
            <p:cNvSpPr txBox="1"/>
            <p:nvPr/>
          </p:nvSpPr>
          <p:spPr>
            <a:xfrm>
              <a:off x="6569312" y="1750998"/>
              <a:ext cx="180340" cy="13843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0" algn="ctr">
                <a:lnSpc>
                  <a:spcPct val="1826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64      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64, pool/2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128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37" name="object 34">
              <a:extLst>
                <a:ext uri="{FF2B5EF4-FFF2-40B4-BE49-F238E27FC236}">
                  <a16:creationId xmlns:a16="http://schemas.microsoft.com/office/drawing/2014/main" id="{12812CD7-600B-4273-B3F6-A43C677028B3}"/>
                </a:ext>
              </a:extLst>
            </p:cNvPr>
            <p:cNvSpPr/>
            <p:nvPr/>
          </p:nvSpPr>
          <p:spPr>
            <a:xfrm>
              <a:off x="6659281" y="1919440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5">
              <a:extLst>
                <a:ext uri="{FF2B5EF4-FFF2-40B4-BE49-F238E27FC236}">
                  <a16:creationId xmlns:a16="http://schemas.microsoft.com/office/drawing/2014/main" id="{17FD71A6-30F5-4D3D-9175-E159CBF8CC26}"/>
                </a:ext>
              </a:extLst>
            </p:cNvPr>
            <p:cNvSpPr/>
            <p:nvPr/>
          </p:nvSpPr>
          <p:spPr>
            <a:xfrm>
              <a:off x="6651093" y="1924041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60"/>
                  </a:lnTo>
                  <a:lnTo>
                    <a:pt x="5156" y="2560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60"/>
                  </a:lnTo>
                  <a:lnTo>
                    <a:pt x="15085" y="2560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6">
              <a:extLst>
                <a:ext uri="{FF2B5EF4-FFF2-40B4-BE49-F238E27FC236}">
                  <a16:creationId xmlns:a16="http://schemas.microsoft.com/office/drawing/2014/main" id="{C4756EDB-67EA-4AA5-9067-CCDE682CE134}"/>
                </a:ext>
              </a:extLst>
            </p:cNvPr>
            <p:cNvSpPr/>
            <p:nvPr/>
          </p:nvSpPr>
          <p:spPr>
            <a:xfrm>
              <a:off x="6558340" y="190859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DEBDD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37">
              <a:extLst>
                <a:ext uri="{FF2B5EF4-FFF2-40B4-BE49-F238E27FC236}">
                  <a16:creationId xmlns:a16="http://schemas.microsoft.com/office/drawing/2014/main" id="{6A50087C-03F2-44CC-B85B-3A6A06A4437C}"/>
                </a:ext>
              </a:extLst>
            </p:cNvPr>
            <p:cNvSpPr/>
            <p:nvPr/>
          </p:nvSpPr>
          <p:spPr>
            <a:xfrm>
              <a:off x="6558340" y="189773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38">
              <a:extLst>
                <a:ext uri="{FF2B5EF4-FFF2-40B4-BE49-F238E27FC236}">
                  <a16:creationId xmlns:a16="http://schemas.microsoft.com/office/drawing/2014/main" id="{51E1340A-49B7-43B7-8DB6-9BF7EDA83989}"/>
                </a:ext>
              </a:extLst>
            </p:cNvPr>
            <p:cNvSpPr/>
            <p:nvPr/>
          </p:nvSpPr>
          <p:spPr>
            <a:xfrm>
              <a:off x="6659281" y="1961175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2" name="object 39">
              <a:extLst>
                <a:ext uri="{FF2B5EF4-FFF2-40B4-BE49-F238E27FC236}">
                  <a16:creationId xmlns:a16="http://schemas.microsoft.com/office/drawing/2014/main" id="{09A7E8E5-38C1-4A7E-8320-27AF4FF0E572}"/>
                </a:ext>
              </a:extLst>
            </p:cNvPr>
            <p:cNvSpPr/>
            <p:nvPr/>
          </p:nvSpPr>
          <p:spPr>
            <a:xfrm>
              <a:off x="6651093" y="1965775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5" y="2560"/>
                  </a:lnTo>
                  <a:lnTo>
                    <a:pt x="5156" y="2560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60"/>
                  </a:lnTo>
                  <a:lnTo>
                    <a:pt x="15085" y="2560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0">
              <a:extLst>
                <a:ext uri="{FF2B5EF4-FFF2-40B4-BE49-F238E27FC236}">
                  <a16:creationId xmlns:a16="http://schemas.microsoft.com/office/drawing/2014/main" id="{BF1E65B9-A497-49C3-9BC6-9278C9E20875}"/>
                </a:ext>
              </a:extLst>
            </p:cNvPr>
            <p:cNvSpPr/>
            <p:nvPr/>
          </p:nvSpPr>
          <p:spPr>
            <a:xfrm>
              <a:off x="6558340" y="1950324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EEAF2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4" name="object 41">
              <a:extLst>
                <a:ext uri="{FF2B5EF4-FFF2-40B4-BE49-F238E27FC236}">
                  <a16:creationId xmlns:a16="http://schemas.microsoft.com/office/drawing/2014/main" id="{05C283EE-261C-4B00-AAA1-2BE5A4E621BD}"/>
                </a:ext>
              </a:extLst>
            </p:cNvPr>
            <p:cNvSpPr/>
            <p:nvPr/>
          </p:nvSpPr>
          <p:spPr>
            <a:xfrm>
              <a:off x="6558340" y="193947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5" name="object 42">
              <a:extLst>
                <a:ext uri="{FF2B5EF4-FFF2-40B4-BE49-F238E27FC236}">
                  <a16:creationId xmlns:a16="http://schemas.microsoft.com/office/drawing/2014/main" id="{192F3E22-E92C-4979-9B59-96A706C9BC03}"/>
                </a:ext>
              </a:extLst>
            </p:cNvPr>
            <p:cNvSpPr/>
            <p:nvPr/>
          </p:nvSpPr>
          <p:spPr>
            <a:xfrm>
              <a:off x="6659281" y="2002910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6" name="object 43">
              <a:extLst>
                <a:ext uri="{FF2B5EF4-FFF2-40B4-BE49-F238E27FC236}">
                  <a16:creationId xmlns:a16="http://schemas.microsoft.com/office/drawing/2014/main" id="{3D0B7675-7349-4EF4-9B22-46003A3E1DC0}"/>
                </a:ext>
              </a:extLst>
            </p:cNvPr>
            <p:cNvSpPr/>
            <p:nvPr/>
          </p:nvSpPr>
          <p:spPr>
            <a:xfrm>
              <a:off x="6651093" y="2007510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5" y="2560"/>
                  </a:lnTo>
                  <a:lnTo>
                    <a:pt x="5156" y="2560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60"/>
                  </a:lnTo>
                  <a:lnTo>
                    <a:pt x="15085" y="2560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7" name="object 44">
              <a:extLst>
                <a:ext uri="{FF2B5EF4-FFF2-40B4-BE49-F238E27FC236}">
                  <a16:creationId xmlns:a16="http://schemas.microsoft.com/office/drawing/2014/main" id="{4BC23AEE-D4BA-421D-80AA-722DFE889733}"/>
                </a:ext>
              </a:extLst>
            </p:cNvPr>
            <p:cNvSpPr/>
            <p:nvPr/>
          </p:nvSpPr>
          <p:spPr>
            <a:xfrm>
              <a:off x="6558340" y="1992059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EEAF2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8" name="object 45">
              <a:extLst>
                <a:ext uri="{FF2B5EF4-FFF2-40B4-BE49-F238E27FC236}">
                  <a16:creationId xmlns:a16="http://schemas.microsoft.com/office/drawing/2014/main" id="{A8322C8D-FD60-44C0-9DD1-E252ED2E605B}"/>
                </a:ext>
              </a:extLst>
            </p:cNvPr>
            <p:cNvSpPr/>
            <p:nvPr/>
          </p:nvSpPr>
          <p:spPr>
            <a:xfrm>
              <a:off x="6558340" y="198120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9" name="object 46">
              <a:extLst>
                <a:ext uri="{FF2B5EF4-FFF2-40B4-BE49-F238E27FC236}">
                  <a16:creationId xmlns:a16="http://schemas.microsoft.com/office/drawing/2014/main" id="{8FA42B72-9B0D-4FDB-A0F2-B9F3634C5B4F}"/>
                </a:ext>
              </a:extLst>
            </p:cNvPr>
            <p:cNvSpPr/>
            <p:nvPr/>
          </p:nvSpPr>
          <p:spPr>
            <a:xfrm>
              <a:off x="6659281" y="204464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0" name="object 47">
              <a:extLst>
                <a:ext uri="{FF2B5EF4-FFF2-40B4-BE49-F238E27FC236}">
                  <a16:creationId xmlns:a16="http://schemas.microsoft.com/office/drawing/2014/main" id="{1694E14B-BEC9-409E-AA4B-5230DD763946}"/>
                </a:ext>
              </a:extLst>
            </p:cNvPr>
            <p:cNvSpPr/>
            <p:nvPr/>
          </p:nvSpPr>
          <p:spPr>
            <a:xfrm>
              <a:off x="6651093" y="2049246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1" name="object 48">
              <a:extLst>
                <a:ext uri="{FF2B5EF4-FFF2-40B4-BE49-F238E27FC236}">
                  <a16:creationId xmlns:a16="http://schemas.microsoft.com/office/drawing/2014/main" id="{5720EB4C-7DBD-482A-884D-71217FEE847E}"/>
                </a:ext>
              </a:extLst>
            </p:cNvPr>
            <p:cNvSpPr/>
            <p:nvPr/>
          </p:nvSpPr>
          <p:spPr>
            <a:xfrm>
              <a:off x="6558340" y="2033795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EEAF2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49">
              <a:extLst>
                <a:ext uri="{FF2B5EF4-FFF2-40B4-BE49-F238E27FC236}">
                  <a16:creationId xmlns:a16="http://schemas.microsoft.com/office/drawing/2014/main" id="{6F0FEAE3-740E-4CDA-ACA6-1E412B3CE1DF}"/>
                </a:ext>
              </a:extLst>
            </p:cNvPr>
            <p:cNvSpPr/>
            <p:nvPr/>
          </p:nvSpPr>
          <p:spPr>
            <a:xfrm>
              <a:off x="6558340" y="202294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3" name="object 50">
              <a:extLst>
                <a:ext uri="{FF2B5EF4-FFF2-40B4-BE49-F238E27FC236}">
                  <a16:creationId xmlns:a16="http://schemas.microsoft.com/office/drawing/2014/main" id="{D30A4EA3-7957-49E7-A1D8-6575172B66D5}"/>
                </a:ext>
              </a:extLst>
            </p:cNvPr>
            <p:cNvSpPr txBox="1"/>
            <p:nvPr/>
          </p:nvSpPr>
          <p:spPr>
            <a:xfrm>
              <a:off x="6564576" y="1876203"/>
              <a:ext cx="189865" cy="18034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41910" marR="12700" indent="-29845">
                <a:lnSpc>
                  <a:spcPct val="1826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128, pool/2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256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256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256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54" name="object 51">
              <a:extLst>
                <a:ext uri="{FF2B5EF4-FFF2-40B4-BE49-F238E27FC236}">
                  <a16:creationId xmlns:a16="http://schemas.microsoft.com/office/drawing/2014/main" id="{4CD5F636-C42B-4009-81BD-EAB4C65CC1D5}"/>
                </a:ext>
              </a:extLst>
            </p:cNvPr>
            <p:cNvSpPr/>
            <p:nvPr/>
          </p:nvSpPr>
          <p:spPr>
            <a:xfrm>
              <a:off x="6659281" y="2086381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5" name="object 52">
              <a:extLst>
                <a:ext uri="{FF2B5EF4-FFF2-40B4-BE49-F238E27FC236}">
                  <a16:creationId xmlns:a16="http://schemas.microsoft.com/office/drawing/2014/main" id="{6AD1E16D-C105-4EC8-97DF-8C9E92532E52}"/>
                </a:ext>
              </a:extLst>
            </p:cNvPr>
            <p:cNvSpPr/>
            <p:nvPr/>
          </p:nvSpPr>
          <p:spPr>
            <a:xfrm>
              <a:off x="6651093" y="2090981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3">
              <a:extLst>
                <a:ext uri="{FF2B5EF4-FFF2-40B4-BE49-F238E27FC236}">
                  <a16:creationId xmlns:a16="http://schemas.microsoft.com/office/drawing/2014/main" id="{B3987EF5-7AEF-441F-87F4-36161638F806}"/>
                </a:ext>
              </a:extLst>
            </p:cNvPr>
            <p:cNvSpPr/>
            <p:nvPr/>
          </p:nvSpPr>
          <p:spPr>
            <a:xfrm>
              <a:off x="6558340" y="207553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EEAF2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7" name="object 54">
              <a:extLst>
                <a:ext uri="{FF2B5EF4-FFF2-40B4-BE49-F238E27FC236}">
                  <a16:creationId xmlns:a16="http://schemas.microsoft.com/office/drawing/2014/main" id="{87E9F93F-56A0-45E5-A6AC-14F480A6749A}"/>
                </a:ext>
              </a:extLst>
            </p:cNvPr>
            <p:cNvSpPr/>
            <p:nvPr/>
          </p:nvSpPr>
          <p:spPr>
            <a:xfrm>
              <a:off x="6558340" y="206467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8" name="object 55">
              <a:extLst>
                <a:ext uri="{FF2B5EF4-FFF2-40B4-BE49-F238E27FC236}">
                  <a16:creationId xmlns:a16="http://schemas.microsoft.com/office/drawing/2014/main" id="{FE1EBB13-A296-4CAD-8D04-94C621FEA064}"/>
                </a:ext>
              </a:extLst>
            </p:cNvPr>
            <p:cNvSpPr/>
            <p:nvPr/>
          </p:nvSpPr>
          <p:spPr>
            <a:xfrm>
              <a:off x="6659281" y="2127262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9" name="object 56">
              <a:extLst>
                <a:ext uri="{FF2B5EF4-FFF2-40B4-BE49-F238E27FC236}">
                  <a16:creationId xmlns:a16="http://schemas.microsoft.com/office/drawing/2014/main" id="{6E903B43-A19E-4B10-9FB3-143F80AF1CF6}"/>
                </a:ext>
              </a:extLst>
            </p:cNvPr>
            <p:cNvSpPr/>
            <p:nvPr/>
          </p:nvSpPr>
          <p:spPr>
            <a:xfrm>
              <a:off x="6651093" y="2131899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5" y="2560"/>
                  </a:lnTo>
                  <a:lnTo>
                    <a:pt x="5156" y="2560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60"/>
                  </a:lnTo>
                  <a:lnTo>
                    <a:pt x="15085" y="2560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0" name="object 57">
              <a:extLst>
                <a:ext uri="{FF2B5EF4-FFF2-40B4-BE49-F238E27FC236}">
                  <a16:creationId xmlns:a16="http://schemas.microsoft.com/office/drawing/2014/main" id="{BC621798-2027-4CA0-A4C6-32F425058D6A}"/>
                </a:ext>
              </a:extLst>
            </p:cNvPr>
            <p:cNvSpPr/>
            <p:nvPr/>
          </p:nvSpPr>
          <p:spPr>
            <a:xfrm>
              <a:off x="6558340" y="2116411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BF1D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1" name="object 58">
              <a:extLst>
                <a:ext uri="{FF2B5EF4-FFF2-40B4-BE49-F238E27FC236}">
                  <a16:creationId xmlns:a16="http://schemas.microsoft.com/office/drawing/2014/main" id="{941EF9E4-25F8-4AC6-91E7-5AB6FAEF610F}"/>
                </a:ext>
              </a:extLst>
            </p:cNvPr>
            <p:cNvSpPr/>
            <p:nvPr/>
          </p:nvSpPr>
          <p:spPr>
            <a:xfrm>
              <a:off x="6558340" y="2105560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2" name="object 59">
              <a:extLst>
                <a:ext uri="{FF2B5EF4-FFF2-40B4-BE49-F238E27FC236}">
                  <a16:creationId xmlns:a16="http://schemas.microsoft.com/office/drawing/2014/main" id="{0B5DE65F-5674-493B-B1D8-4F3E6440B2E4}"/>
                </a:ext>
              </a:extLst>
            </p:cNvPr>
            <p:cNvSpPr/>
            <p:nvPr/>
          </p:nvSpPr>
          <p:spPr>
            <a:xfrm>
              <a:off x="6659281" y="2168997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3" name="object 60">
              <a:extLst>
                <a:ext uri="{FF2B5EF4-FFF2-40B4-BE49-F238E27FC236}">
                  <a16:creationId xmlns:a16="http://schemas.microsoft.com/office/drawing/2014/main" id="{F0AF7BC4-D637-4C1C-8E2E-EA71EB01DFBA}"/>
                </a:ext>
              </a:extLst>
            </p:cNvPr>
            <p:cNvSpPr/>
            <p:nvPr/>
          </p:nvSpPr>
          <p:spPr>
            <a:xfrm>
              <a:off x="6651093" y="2173635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5" y="2559"/>
                  </a:lnTo>
                  <a:lnTo>
                    <a:pt x="5156" y="2559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9"/>
                  </a:lnTo>
                  <a:lnTo>
                    <a:pt x="15085" y="2559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4" name="object 61">
              <a:extLst>
                <a:ext uri="{FF2B5EF4-FFF2-40B4-BE49-F238E27FC236}">
                  <a16:creationId xmlns:a16="http://schemas.microsoft.com/office/drawing/2014/main" id="{CE3A222C-9C3D-41DA-A298-ED14B9B9232A}"/>
                </a:ext>
              </a:extLst>
            </p:cNvPr>
            <p:cNvSpPr/>
            <p:nvPr/>
          </p:nvSpPr>
          <p:spPr>
            <a:xfrm>
              <a:off x="6558340" y="2158146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BF1D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5" name="object 62">
              <a:extLst>
                <a:ext uri="{FF2B5EF4-FFF2-40B4-BE49-F238E27FC236}">
                  <a16:creationId xmlns:a16="http://schemas.microsoft.com/office/drawing/2014/main" id="{4A3741A5-1A8D-4292-B604-F6BE6D680160}"/>
                </a:ext>
              </a:extLst>
            </p:cNvPr>
            <p:cNvSpPr/>
            <p:nvPr/>
          </p:nvSpPr>
          <p:spPr>
            <a:xfrm>
              <a:off x="6558340" y="2147295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6" name="object 63">
              <a:extLst>
                <a:ext uri="{FF2B5EF4-FFF2-40B4-BE49-F238E27FC236}">
                  <a16:creationId xmlns:a16="http://schemas.microsoft.com/office/drawing/2014/main" id="{9C435036-DA76-45CF-83DB-98AAB8C8FBB8}"/>
                </a:ext>
              </a:extLst>
            </p:cNvPr>
            <p:cNvSpPr txBox="1"/>
            <p:nvPr/>
          </p:nvSpPr>
          <p:spPr>
            <a:xfrm>
              <a:off x="6564576" y="2043555"/>
              <a:ext cx="189865" cy="1371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41910" marR="12700" indent="-29845">
                <a:lnSpc>
                  <a:spcPct val="1808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256, pool/2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67" name="object 64">
              <a:extLst>
                <a:ext uri="{FF2B5EF4-FFF2-40B4-BE49-F238E27FC236}">
                  <a16:creationId xmlns:a16="http://schemas.microsoft.com/office/drawing/2014/main" id="{3DCDC241-C7E8-41C4-903E-BF9E28CB163B}"/>
                </a:ext>
              </a:extLst>
            </p:cNvPr>
            <p:cNvSpPr/>
            <p:nvPr/>
          </p:nvSpPr>
          <p:spPr>
            <a:xfrm>
              <a:off x="6659281" y="2210751"/>
              <a:ext cx="0" cy="8565"/>
            </a:xfrm>
            <a:custGeom>
              <a:avLst/>
              <a:gdLst/>
              <a:ahLst/>
              <a:cxnLst/>
              <a:rect l="l" t="t" r="r" b="b"/>
              <a:pathLst>
                <a:path h="8565">
                  <a:moveTo>
                    <a:pt x="0" y="0"/>
                  </a:moveTo>
                  <a:lnTo>
                    <a:pt x="0" y="8565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65">
              <a:extLst>
                <a:ext uri="{FF2B5EF4-FFF2-40B4-BE49-F238E27FC236}">
                  <a16:creationId xmlns:a16="http://schemas.microsoft.com/office/drawing/2014/main" id="{A280B591-BB69-435D-9872-2BD5F0FA65CE}"/>
                </a:ext>
              </a:extLst>
            </p:cNvPr>
            <p:cNvSpPr/>
            <p:nvPr/>
          </p:nvSpPr>
          <p:spPr>
            <a:xfrm>
              <a:off x="6651093" y="2215370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5"/>
                  </a:lnTo>
                  <a:lnTo>
                    <a:pt x="5156" y="2555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5"/>
                  </a:lnTo>
                  <a:lnTo>
                    <a:pt x="15087" y="2555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66">
              <a:extLst>
                <a:ext uri="{FF2B5EF4-FFF2-40B4-BE49-F238E27FC236}">
                  <a16:creationId xmlns:a16="http://schemas.microsoft.com/office/drawing/2014/main" id="{7F20887E-EE08-496D-8958-424160ABFB0D}"/>
                </a:ext>
              </a:extLst>
            </p:cNvPr>
            <p:cNvSpPr/>
            <p:nvPr/>
          </p:nvSpPr>
          <p:spPr>
            <a:xfrm>
              <a:off x="6558340" y="219990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BF1D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67">
              <a:extLst>
                <a:ext uri="{FF2B5EF4-FFF2-40B4-BE49-F238E27FC236}">
                  <a16:creationId xmlns:a16="http://schemas.microsoft.com/office/drawing/2014/main" id="{494004EC-0B55-4127-8C27-3955DF6C22F0}"/>
                </a:ext>
              </a:extLst>
            </p:cNvPr>
            <p:cNvSpPr/>
            <p:nvPr/>
          </p:nvSpPr>
          <p:spPr>
            <a:xfrm>
              <a:off x="6558340" y="2189049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1" name="object 68">
              <a:extLst>
                <a:ext uri="{FF2B5EF4-FFF2-40B4-BE49-F238E27FC236}">
                  <a16:creationId xmlns:a16="http://schemas.microsoft.com/office/drawing/2014/main" id="{C8BED0A1-2633-495D-9D22-2E10871E5361}"/>
                </a:ext>
              </a:extLst>
            </p:cNvPr>
            <p:cNvSpPr txBox="1"/>
            <p:nvPr/>
          </p:nvSpPr>
          <p:spPr>
            <a:xfrm>
              <a:off x="6594278" y="2186414"/>
              <a:ext cx="130175" cy="3619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72" name="object 69">
              <a:extLst>
                <a:ext uri="{FF2B5EF4-FFF2-40B4-BE49-F238E27FC236}">
                  <a16:creationId xmlns:a16="http://schemas.microsoft.com/office/drawing/2014/main" id="{51314AF3-DF95-432B-A776-2CA1C0134BAC}"/>
                </a:ext>
              </a:extLst>
            </p:cNvPr>
            <p:cNvSpPr/>
            <p:nvPr/>
          </p:nvSpPr>
          <p:spPr>
            <a:xfrm>
              <a:off x="6659281" y="2252485"/>
              <a:ext cx="0" cy="8566"/>
            </a:xfrm>
            <a:custGeom>
              <a:avLst/>
              <a:gdLst/>
              <a:ahLst/>
              <a:cxnLst/>
              <a:rect l="l" t="t" r="r" b="b"/>
              <a:pathLst>
                <a:path h="8566">
                  <a:moveTo>
                    <a:pt x="0" y="0"/>
                  </a:moveTo>
                  <a:lnTo>
                    <a:pt x="0" y="8566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3" name="object 70">
              <a:extLst>
                <a:ext uri="{FF2B5EF4-FFF2-40B4-BE49-F238E27FC236}">
                  <a16:creationId xmlns:a16="http://schemas.microsoft.com/office/drawing/2014/main" id="{D8673587-40B2-4539-AD01-0F0914552BDE}"/>
                </a:ext>
              </a:extLst>
            </p:cNvPr>
            <p:cNvSpPr/>
            <p:nvPr/>
          </p:nvSpPr>
          <p:spPr>
            <a:xfrm>
              <a:off x="6651093" y="2257104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4" name="object 71">
              <a:extLst>
                <a:ext uri="{FF2B5EF4-FFF2-40B4-BE49-F238E27FC236}">
                  <a16:creationId xmlns:a16="http://schemas.microsoft.com/office/drawing/2014/main" id="{9FA16007-A423-49C2-B036-A39A3FF16CCE}"/>
                </a:ext>
              </a:extLst>
            </p:cNvPr>
            <p:cNvSpPr/>
            <p:nvPr/>
          </p:nvSpPr>
          <p:spPr>
            <a:xfrm>
              <a:off x="6558340" y="2241634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EBF1D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72">
              <a:extLst>
                <a:ext uri="{FF2B5EF4-FFF2-40B4-BE49-F238E27FC236}">
                  <a16:creationId xmlns:a16="http://schemas.microsoft.com/office/drawing/2014/main" id="{64F81484-F225-4F06-87A0-5EE7EAD3EDFE}"/>
                </a:ext>
              </a:extLst>
            </p:cNvPr>
            <p:cNvSpPr/>
            <p:nvPr/>
          </p:nvSpPr>
          <p:spPr>
            <a:xfrm>
              <a:off x="6558340" y="223078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6" name="object 73">
              <a:extLst>
                <a:ext uri="{FF2B5EF4-FFF2-40B4-BE49-F238E27FC236}">
                  <a16:creationId xmlns:a16="http://schemas.microsoft.com/office/drawing/2014/main" id="{26AF6208-D430-413C-8A40-836313888156}"/>
                </a:ext>
              </a:extLst>
            </p:cNvPr>
            <p:cNvSpPr/>
            <p:nvPr/>
          </p:nvSpPr>
          <p:spPr>
            <a:xfrm>
              <a:off x="6659281" y="229463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74">
              <a:extLst>
                <a:ext uri="{FF2B5EF4-FFF2-40B4-BE49-F238E27FC236}">
                  <a16:creationId xmlns:a16="http://schemas.microsoft.com/office/drawing/2014/main" id="{59BCEDC7-010E-4ACB-BD6B-F35907255920}"/>
                </a:ext>
              </a:extLst>
            </p:cNvPr>
            <p:cNvSpPr/>
            <p:nvPr/>
          </p:nvSpPr>
          <p:spPr>
            <a:xfrm>
              <a:off x="6651093" y="2299255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8" name="object 75">
              <a:extLst>
                <a:ext uri="{FF2B5EF4-FFF2-40B4-BE49-F238E27FC236}">
                  <a16:creationId xmlns:a16="http://schemas.microsoft.com/office/drawing/2014/main" id="{52E8E7DA-9C0E-434D-92BD-863E99748776}"/>
                </a:ext>
              </a:extLst>
            </p:cNvPr>
            <p:cNvSpPr/>
            <p:nvPr/>
          </p:nvSpPr>
          <p:spPr>
            <a:xfrm>
              <a:off x="6558340" y="2283786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2DCDA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9" name="object 76">
              <a:extLst>
                <a:ext uri="{FF2B5EF4-FFF2-40B4-BE49-F238E27FC236}">
                  <a16:creationId xmlns:a16="http://schemas.microsoft.com/office/drawing/2014/main" id="{DF50CC04-8645-43A4-B4F7-92972FF7DD92}"/>
                </a:ext>
              </a:extLst>
            </p:cNvPr>
            <p:cNvSpPr/>
            <p:nvPr/>
          </p:nvSpPr>
          <p:spPr>
            <a:xfrm>
              <a:off x="6558340" y="2272934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0" name="object 77">
              <a:extLst>
                <a:ext uri="{FF2B5EF4-FFF2-40B4-BE49-F238E27FC236}">
                  <a16:creationId xmlns:a16="http://schemas.microsoft.com/office/drawing/2014/main" id="{E677FC98-E24D-431D-8471-BC5CF25E6271}"/>
                </a:ext>
              </a:extLst>
            </p:cNvPr>
            <p:cNvSpPr/>
            <p:nvPr/>
          </p:nvSpPr>
          <p:spPr>
            <a:xfrm>
              <a:off x="6659281" y="2336371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1" name="object 78">
              <a:extLst>
                <a:ext uri="{FF2B5EF4-FFF2-40B4-BE49-F238E27FC236}">
                  <a16:creationId xmlns:a16="http://schemas.microsoft.com/office/drawing/2014/main" id="{C133C125-2B35-471A-9C53-F4D8B4A66AAC}"/>
                </a:ext>
              </a:extLst>
            </p:cNvPr>
            <p:cNvSpPr/>
            <p:nvPr/>
          </p:nvSpPr>
          <p:spPr>
            <a:xfrm>
              <a:off x="6651093" y="2340991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5"/>
                  </a:lnTo>
                  <a:lnTo>
                    <a:pt x="5156" y="2555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5"/>
                  </a:lnTo>
                  <a:lnTo>
                    <a:pt x="15087" y="2555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2" name="object 79">
              <a:extLst>
                <a:ext uri="{FF2B5EF4-FFF2-40B4-BE49-F238E27FC236}">
                  <a16:creationId xmlns:a16="http://schemas.microsoft.com/office/drawing/2014/main" id="{A383EFCE-C897-41B5-AB6B-3CD77FD8F72E}"/>
                </a:ext>
              </a:extLst>
            </p:cNvPr>
            <p:cNvSpPr/>
            <p:nvPr/>
          </p:nvSpPr>
          <p:spPr>
            <a:xfrm>
              <a:off x="6558340" y="232552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2DCDA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3" name="object 80">
              <a:extLst>
                <a:ext uri="{FF2B5EF4-FFF2-40B4-BE49-F238E27FC236}">
                  <a16:creationId xmlns:a16="http://schemas.microsoft.com/office/drawing/2014/main" id="{C0DECC38-9F4F-4CD4-870D-CC85DC31D407}"/>
                </a:ext>
              </a:extLst>
            </p:cNvPr>
            <p:cNvSpPr/>
            <p:nvPr/>
          </p:nvSpPr>
          <p:spPr>
            <a:xfrm>
              <a:off x="6558340" y="2314669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4" name="object 81">
              <a:extLst>
                <a:ext uri="{FF2B5EF4-FFF2-40B4-BE49-F238E27FC236}">
                  <a16:creationId xmlns:a16="http://schemas.microsoft.com/office/drawing/2014/main" id="{B162A364-3645-4D79-B1E8-AA2FC4827555}"/>
                </a:ext>
              </a:extLst>
            </p:cNvPr>
            <p:cNvSpPr txBox="1"/>
            <p:nvPr/>
          </p:nvSpPr>
          <p:spPr>
            <a:xfrm>
              <a:off x="6564576" y="2209061"/>
              <a:ext cx="189865" cy="13906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41910" marR="12700" indent="-29845">
                <a:lnSpc>
                  <a:spcPct val="1835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512, pool/2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85" name="object 82">
              <a:extLst>
                <a:ext uri="{FF2B5EF4-FFF2-40B4-BE49-F238E27FC236}">
                  <a16:creationId xmlns:a16="http://schemas.microsoft.com/office/drawing/2014/main" id="{33621B4E-DE5A-485D-B621-8CF738FF7302}"/>
                </a:ext>
              </a:extLst>
            </p:cNvPr>
            <p:cNvSpPr/>
            <p:nvPr/>
          </p:nvSpPr>
          <p:spPr>
            <a:xfrm>
              <a:off x="6659281" y="2378106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6" name="object 83">
              <a:extLst>
                <a:ext uri="{FF2B5EF4-FFF2-40B4-BE49-F238E27FC236}">
                  <a16:creationId xmlns:a16="http://schemas.microsoft.com/office/drawing/2014/main" id="{352B79A0-9FBD-49C3-A793-7A86E73479F5}"/>
                </a:ext>
              </a:extLst>
            </p:cNvPr>
            <p:cNvSpPr/>
            <p:nvPr/>
          </p:nvSpPr>
          <p:spPr>
            <a:xfrm>
              <a:off x="6651093" y="2382725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5"/>
                  </a:lnTo>
                  <a:lnTo>
                    <a:pt x="5156" y="2555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5"/>
                  </a:lnTo>
                  <a:lnTo>
                    <a:pt x="15087" y="2555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7" name="object 84">
              <a:extLst>
                <a:ext uri="{FF2B5EF4-FFF2-40B4-BE49-F238E27FC236}">
                  <a16:creationId xmlns:a16="http://schemas.microsoft.com/office/drawing/2014/main" id="{38FF2751-4CC4-4277-B5C5-F3FD66A69E37}"/>
                </a:ext>
              </a:extLst>
            </p:cNvPr>
            <p:cNvSpPr/>
            <p:nvPr/>
          </p:nvSpPr>
          <p:spPr>
            <a:xfrm>
              <a:off x="6558340" y="2367255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2DCDA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8" name="object 85">
              <a:extLst>
                <a:ext uri="{FF2B5EF4-FFF2-40B4-BE49-F238E27FC236}">
                  <a16:creationId xmlns:a16="http://schemas.microsoft.com/office/drawing/2014/main" id="{3D6A5B77-0FF7-467E-BF51-053DB71C2A32}"/>
                </a:ext>
              </a:extLst>
            </p:cNvPr>
            <p:cNvSpPr/>
            <p:nvPr/>
          </p:nvSpPr>
          <p:spPr>
            <a:xfrm>
              <a:off x="6558340" y="2356404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9" name="object 86">
              <a:extLst>
                <a:ext uri="{FF2B5EF4-FFF2-40B4-BE49-F238E27FC236}">
                  <a16:creationId xmlns:a16="http://schemas.microsoft.com/office/drawing/2014/main" id="{A08B5FBE-35C3-47C5-83E2-C9F74685FC4A}"/>
                </a:ext>
              </a:extLst>
            </p:cNvPr>
            <p:cNvSpPr/>
            <p:nvPr/>
          </p:nvSpPr>
          <p:spPr>
            <a:xfrm>
              <a:off x="6659281" y="2419841"/>
              <a:ext cx="0" cy="8569"/>
            </a:xfrm>
            <a:custGeom>
              <a:avLst/>
              <a:gdLst/>
              <a:ahLst/>
              <a:cxnLst/>
              <a:rect l="l" t="t" r="r" b="b"/>
              <a:pathLst>
                <a:path h="8569">
                  <a:moveTo>
                    <a:pt x="0" y="0"/>
                  </a:moveTo>
                  <a:lnTo>
                    <a:pt x="0" y="8569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0" name="object 87">
              <a:extLst>
                <a:ext uri="{FF2B5EF4-FFF2-40B4-BE49-F238E27FC236}">
                  <a16:creationId xmlns:a16="http://schemas.microsoft.com/office/drawing/2014/main" id="{98D3BB0D-3538-401B-96AF-FF3E3254C7BB}"/>
                </a:ext>
              </a:extLst>
            </p:cNvPr>
            <p:cNvSpPr/>
            <p:nvPr/>
          </p:nvSpPr>
          <p:spPr>
            <a:xfrm>
              <a:off x="6651093" y="2424460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1" name="object 88">
              <a:extLst>
                <a:ext uri="{FF2B5EF4-FFF2-40B4-BE49-F238E27FC236}">
                  <a16:creationId xmlns:a16="http://schemas.microsoft.com/office/drawing/2014/main" id="{51DB2492-5944-4C7E-BD9B-BDFF55A06878}"/>
                </a:ext>
              </a:extLst>
            </p:cNvPr>
            <p:cNvSpPr/>
            <p:nvPr/>
          </p:nvSpPr>
          <p:spPr>
            <a:xfrm>
              <a:off x="6558340" y="2408990"/>
              <a:ext cx="201880" cy="0"/>
            </a:xfrm>
            <a:custGeom>
              <a:avLst/>
              <a:gdLst/>
              <a:ahLst/>
              <a:cxnLst/>
              <a:rect l="l" t="t" r="r" b="b"/>
              <a:pathLst>
                <a:path w="201880">
                  <a:moveTo>
                    <a:pt x="0" y="0"/>
                  </a:moveTo>
                  <a:lnTo>
                    <a:pt x="201880" y="0"/>
                  </a:lnTo>
                </a:path>
              </a:pathLst>
            </a:custGeom>
            <a:ln w="22972">
              <a:solidFill>
                <a:srgbClr val="F2DCDA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89">
              <a:extLst>
                <a:ext uri="{FF2B5EF4-FFF2-40B4-BE49-F238E27FC236}">
                  <a16:creationId xmlns:a16="http://schemas.microsoft.com/office/drawing/2014/main" id="{3CD4841E-340C-493F-BA31-5F9F74C9A891}"/>
                </a:ext>
              </a:extLst>
            </p:cNvPr>
            <p:cNvSpPr/>
            <p:nvPr/>
          </p:nvSpPr>
          <p:spPr>
            <a:xfrm>
              <a:off x="6558340" y="2398139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90">
              <a:extLst>
                <a:ext uri="{FF2B5EF4-FFF2-40B4-BE49-F238E27FC236}">
                  <a16:creationId xmlns:a16="http://schemas.microsoft.com/office/drawing/2014/main" id="{AEF1CA85-D929-417B-AA7A-D8E779830F5D}"/>
                </a:ext>
              </a:extLst>
            </p:cNvPr>
            <p:cNvSpPr/>
            <p:nvPr/>
          </p:nvSpPr>
          <p:spPr>
            <a:xfrm>
              <a:off x="6659281" y="2461995"/>
              <a:ext cx="0" cy="8566"/>
            </a:xfrm>
            <a:custGeom>
              <a:avLst/>
              <a:gdLst/>
              <a:ahLst/>
              <a:cxnLst/>
              <a:rect l="l" t="t" r="r" b="b"/>
              <a:pathLst>
                <a:path h="8566">
                  <a:moveTo>
                    <a:pt x="0" y="0"/>
                  </a:moveTo>
                  <a:lnTo>
                    <a:pt x="0" y="8566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4" name="object 91">
              <a:extLst>
                <a:ext uri="{FF2B5EF4-FFF2-40B4-BE49-F238E27FC236}">
                  <a16:creationId xmlns:a16="http://schemas.microsoft.com/office/drawing/2014/main" id="{5352A2DC-060E-4C30-BB55-552234FA0253}"/>
                </a:ext>
              </a:extLst>
            </p:cNvPr>
            <p:cNvSpPr/>
            <p:nvPr/>
          </p:nvSpPr>
          <p:spPr>
            <a:xfrm>
              <a:off x="6651093" y="2466614"/>
              <a:ext cx="16375" cy="16249"/>
            </a:xfrm>
            <a:custGeom>
              <a:avLst/>
              <a:gdLst/>
              <a:ahLst/>
              <a:cxnLst/>
              <a:rect l="l" t="t" r="r" b="b"/>
              <a:pathLst>
                <a:path w="16375" h="16249">
                  <a:moveTo>
                    <a:pt x="0" y="0"/>
                  </a:moveTo>
                  <a:lnTo>
                    <a:pt x="8187" y="16249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9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92">
              <a:extLst>
                <a:ext uri="{FF2B5EF4-FFF2-40B4-BE49-F238E27FC236}">
                  <a16:creationId xmlns:a16="http://schemas.microsoft.com/office/drawing/2014/main" id="{F0E917D3-DAED-4D9F-88DE-D1CA512BED0D}"/>
                </a:ext>
              </a:extLst>
            </p:cNvPr>
            <p:cNvSpPr/>
            <p:nvPr/>
          </p:nvSpPr>
          <p:spPr>
            <a:xfrm>
              <a:off x="6558340" y="2440293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6" name="object 93">
              <a:extLst>
                <a:ext uri="{FF2B5EF4-FFF2-40B4-BE49-F238E27FC236}">
                  <a16:creationId xmlns:a16="http://schemas.microsoft.com/office/drawing/2014/main" id="{6E3A3D29-3661-47BE-98C8-8528CF7C7A71}"/>
                </a:ext>
              </a:extLst>
            </p:cNvPr>
            <p:cNvSpPr txBox="1"/>
            <p:nvPr/>
          </p:nvSpPr>
          <p:spPr>
            <a:xfrm>
              <a:off x="6564576" y="2334682"/>
              <a:ext cx="189865" cy="13906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indent="0" algn="ctr">
                <a:lnSpc>
                  <a:spcPct val="1835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        3x3 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onv, 512, pool/2 f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, 4096</a:t>
              </a:r>
              <a:endParaRPr sz="150">
                <a:latin typeface="Calibri Light"/>
                <a:cs typeface="Calibri Light"/>
              </a:endParaRPr>
            </a:p>
          </p:txBody>
        </p:sp>
        <p:sp>
          <p:nvSpPr>
            <p:cNvPr id="97" name="object 94">
              <a:extLst>
                <a:ext uri="{FF2B5EF4-FFF2-40B4-BE49-F238E27FC236}">
                  <a16:creationId xmlns:a16="http://schemas.microsoft.com/office/drawing/2014/main" id="{C85AB3BE-B245-4C33-9921-865BC83DE8D5}"/>
                </a:ext>
              </a:extLst>
            </p:cNvPr>
            <p:cNvSpPr/>
            <p:nvPr/>
          </p:nvSpPr>
          <p:spPr>
            <a:xfrm>
              <a:off x="6659281" y="2503730"/>
              <a:ext cx="0" cy="8565"/>
            </a:xfrm>
            <a:custGeom>
              <a:avLst/>
              <a:gdLst/>
              <a:ahLst/>
              <a:cxnLst/>
              <a:rect l="l" t="t" r="r" b="b"/>
              <a:pathLst>
                <a:path h="8565">
                  <a:moveTo>
                    <a:pt x="0" y="0"/>
                  </a:moveTo>
                  <a:lnTo>
                    <a:pt x="0" y="8565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8" name="object 95">
              <a:extLst>
                <a:ext uri="{FF2B5EF4-FFF2-40B4-BE49-F238E27FC236}">
                  <a16:creationId xmlns:a16="http://schemas.microsoft.com/office/drawing/2014/main" id="{6E2C3341-7A61-4853-A713-FDDDE1B1DB6A}"/>
                </a:ext>
              </a:extLst>
            </p:cNvPr>
            <p:cNvSpPr/>
            <p:nvPr/>
          </p:nvSpPr>
          <p:spPr>
            <a:xfrm>
              <a:off x="6651093" y="2508349"/>
              <a:ext cx="16375" cy="16248"/>
            </a:xfrm>
            <a:custGeom>
              <a:avLst/>
              <a:gdLst/>
              <a:ahLst/>
              <a:cxnLst/>
              <a:rect l="l" t="t" r="r" b="b"/>
              <a:pathLst>
                <a:path w="16375" h="16248">
                  <a:moveTo>
                    <a:pt x="0" y="0"/>
                  </a:moveTo>
                  <a:lnTo>
                    <a:pt x="8187" y="16248"/>
                  </a:lnTo>
                  <a:lnTo>
                    <a:pt x="15087" y="2556"/>
                  </a:lnTo>
                  <a:lnTo>
                    <a:pt x="5156" y="2556"/>
                  </a:lnTo>
                  <a:lnTo>
                    <a:pt x="0" y="0"/>
                  </a:lnTo>
                  <a:close/>
                </a:path>
                <a:path w="16375" h="16248">
                  <a:moveTo>
                    <a:pt x="16375" y="0"/>
                  </a:moveTo>
                  <a:lnTo>
                    <a:pt x="11220" y="2556"/>
                  </a:lnTo>
                  <a:lnTo>
                    <a:pt x="15087" y="2556"/>
                  </a:lnTo>
                  <a:lnTo>
                    <a:pt x="1637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9" name="object 96">
              <a:extLst>
                <a:ext uri="{FF2B5EF4-FFF2-40B4-BE49-F238E27FC236}">
                  <a16:creationId xmlns:a16="http://schemas.microsoft.com/office/drawing/2014/main" id="{5385CFB7-7916-4CD3-940C-55015C27504F}"/>
                </a:ext>
              </a:extLst>
            </p:cNvPr>
            <p:cNvSpPr/>
            <p:nvPr/>
          </p:nvSpPr>
          <p:spPr>
            <a:xfrm>
              <a:off x="6558340" y="2482028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0" name="object 97">
              <a:extLst>
                <a:ext uri="{FF2B5EF4-FFF2-40B4-BE49-F238E27FC236}">
                  <a16:creationId xmlns:a16="http://schemas.microsoft.com/office/drawing/2014/main" id="{EEBA45B0-EE94-43D1-956F-10EEF346C8C1}"/>
                </a:ext>
              </a:extLst>
            </p:cNvPr>
            <p:cNvSpPr/>
            <p:nvPr/>
          </p:nvSpPr>
          <p:spPr>
            <a:xfrm>
              <a:off x="6558340" y="2523762"/>
              <a:ext cx="201880" cy="21702"/>
            </a:xfrm>
            <a:custGeom>
              <a:avLst/>
              <a:gdLst/>
              <a:ahLst/>
              <a:cxnLst/>
              <a:rect l="l" t="t" r="r" b="b"/>
              <a:pathLst>
                <a:path w="201880" h="21702">
                  <a:moveTo>
                    <a:pt x="0" y="21702"/>
                  </a:moveTo>
                  <a:lnTo>
                    <a:pt x="201880" y="21702"/>
                  </a:lnTo>
                  <a:lnTo>
                    <a:pt x="201880" y="0"/>
                  </a:lnTo>
                  <a:lnTo>
                    <a:pt x="0" y="0"/>
                  </a:lnTo>
                  <a:lnTo>
                    <a:pt x="0" y="21702"/>
                  </a:lnTo>
                  <a:close/>
                </a:path>
              </a:pathLst>
            </a:custGeom>
            <a:ln w="3175">
              <a:solidFill>
                <a:srgbClr val="7E7E7E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1" name="object 99">
              <a:extLst>
                <a:ext uri="{FF2B5EF4-FFF2-40B4-BE49-F238E27FC236}">
                  <a16:creationId xmlns:a16="http://schemas.microsoft.com/office/drawing/2014/main" id="{FA8A6DA2-1626-43A7-B4E3-7D1F89E29E28}"/>
                </a:ext>
              </a:extLst>
            </p:cNvPr>
            <p:cNvSpPr txBox="1"/>
            <p:nvPr/>
          </p:nvSpPr>
          <p:spPr>
            <a:xfrm>
              <a:off x="6616384" y="2460512"/>
              <a:ext cx="86360" cy="9652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>
                <a:lnSpc>
                  <a:spcPct val="182600"/>
                </a:lnSpc>
              </a:pP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f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, 4096 f</a:t>
              </a:r>
              <a:r>
                <a:rPr sz="150" spc="-10" dirty="0">
                  <a:solidFill>
                    <a:srgbClr val="7F7F7F"/>
                  </a:solidFill>
                  <a:latin typeface="Calibri Light"/>
                  <a:cs typeface="Calibri Light"/>
                </a:rPr>
                <a:t>c</a:t>
              </a:r>
              <a:r>
                <a:rPr sz="150" spc="-5" dirty="0">
                  <a:solidFill>
                    <a:srgbClr val="7F7F7F"/>
                  </a:solidFill>
                  <a:latin typeface="Calibri Light"/>
                  <a:cs typeface="Calibri Light"/>
                </a:rPr>
                <a:t>, 1000</a:t>
              </a:r>
              <a:endParaRPr sz="150">
                <a:latin typeface="Calibri Light"/>
                <a:cs typeface="Calibri Light"/>
              </a:endParaRPr>
            </a:p>
          </p:txBody>
        </p:sp>
      </p:grpSp>
      <p:sp>
        <p:nvSpPr>
          <p:cNvPr id="102" name="object 101">
            <a:extLst>
              <a:ext uri="{FF2B5EF4-FFF2-40B4-BE49-F238E27FC236}">
                <a16:creationId xmlns:a16="http://schemas.microsoft.com/office/drawing/2014/main" id="{0C8EE467-D2BB-4791-9A00-373522E40424}"/>
              </a:ext>
            </a:extLst>
          </p:cNvPr>
          <p:cNvSpPr txBox="1"/>
          <p:nvPr/>
        </p:nvSpPr>
        <p:spPr>
          <a:xfrm>
            <a:off x="3314384" y="2017838"/>
            <a:ext cx="86360" cy="9779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>
              <a:lnSpc>
                <a:spcPct val="185200"/>
              </a:lnSpc>
            </a:pPr>
            <a:r>
              <a:rPr sz="150" spc="-5" dirty="0">
                <a:solidFill>
                  <a:srgbClr val="7F7F7F"/>
                </a:solidFill>
                <a:latin typeface="Calibri Light"/>
                <a:cs typeface="Calibri Light"/>
              </a:rPr>
              <a:t>f</a:t>
            </a:r>
            <a:r>
              <a:rPr sz="150" spc="-10" dirty="0">
                <a:solidFill>
                  <a:srgbClr val="7F7F7F"/>
                </a:solidFill>
                <a:latin typeface="Calibri Light"/>
                <a:cs typeface="Calibri Light"/>
              </a:rPr>
              <a:t>c</a:t>
            </a:r>
            <a:r>
              <a:rPr sz="150" spc="-5" dirty="0">
                <a:solidFill>
                  <a:srgbClr val="7F7F7F"/>
                </a:solidFill>
                <a:latin typeface="Calibri Light"/>
                <a:cs typeface="Calibri Light"/>
              </a:rPr>
              <a:t>, 4096 f</a:t>
            </a:r>
            <a:r>
              <a:rPr sz="150" spc="-10" dirty="0">
                <a:solidFill>
                  <a:srgbClr val="7F7F7F"/>
                </a:solidFill>
                <a:latin typeface="Calibri Light"/>
                <a:cs typeface="Calibri Light"/>
              </a:rPr>
              <a:t>c</a:t>
            </a:r>
            <a:r>
              <a:rPr sz="150" spc="-5" dirty="0">
                <a:solidFill>
                  <a:srgbClr val="7F7F7F"/>
                </a:solidFill>
                <a:latin typeface="Calibri Light"/>
                <a:cs typeface="Calibri Light"/>
              </a:rPr>
              <a:t>, 1000</a:t>
            </a:r>
            <a:endParaRPr sz="150">
              <a:latin typeface="Calibri Light"/>
              <a:cs typeface="Calibri Light"/>
            </a:endParaRPr>
          </a:p>
        </p:txBody>
      </p:sp>
      <p:sp>
        <p:nvSpPr>
          <p:cNvPr id="103" name="object 102">
            <a:extLst>
              <a:ext uri="{FF2B5EF4-FFF2-40B4-BE49-F238E27FC236}">
                <a16:creationId xmlns:a16="http://schemas.microsoft.com/office/drawing/2014/main" id="{7295C371-4A6D-417D-BEFB-DF5E58D910C8}"/>
              </a:ext>
            </a:extLst>
          </p:cNvPr>
          <p:cNvSpPr txBox="1"/>
          <p:nvPr/>
        </p:nvSpPr>
        <p:spPr>
          <a:xfrm>
            <a:off x="4570346" y="1815147"/>
            <a:ext cx="1547495" cy="62738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63500" marR="12700" indent="-50800">
              <a:lnSpc>
                <a:spcPct val="100000"/>
              </a:lnSpc>
            </a:pP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20" dirty="0">
                <a:latin typeface="Calibri"/>
                <a:cs typeface="Calibri"/>
              </a:rPr>
              <a:t>GG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1</a:t>
            </a:r>
            <a:r>
              <a:rPr sz="2000" spc="-10" dirty="0">
                <a:latin typeface="Calibri"/>
                <a:cs typeface="Calibri"/>
              </a:rPr>
              <a:t>9</a:t>
            </a:r>
            <a:r>
              <a:rPr sz="2000" spc="30" dirty="0">
                <a:latin typeface="Calibri"/>
                <a:cs typeface="Calibri"/>
              </a:rPr>
              <a:t> </a:t>
            </a:r>
            <a:r>
              <a:rPr sz="2000" spc="40" dirty="0">
                <a:latin typeface="Calibri"/>
                <a:cs typeface="Calibri"/>
              </a:rPr>
              <a:t>la</a:t>
            </a:r>
            <a:r>
              <a:rPr sz="2000" spc="-20" dirty="0">
                <a:latin typeface="Calibri"/>
                <a:cs typeface="Calibri"/>
              </a:rPr>
              <a:t>y</a:t>
            </a:r>
            <a:r>
              <a:rPr sz="2000" spc="-10" dirty="0">
                <a:latin typeface="Calibri"/>
                <a:cs typeface="Calibri"/>
              </a:rPr>
              <a:t>ers (</a:t>
            </a:r>
            <a:r>
              <a:rPr sz="2000" spc="-5" dirty="0">
                <a:latin typeface="Calibri"/>
                <a:cs typeface="Calibri"/>
              </a:rPr>
              <a:t>I</a:t>
            </a:r>
            <a:r>
              <a:rPr sz="2000" spc="-45" dirty="0">
                <a:latin typeface="Calibri"/>
                <a:cs typeface="Calibri"/>
              </a:rPr>
              <a:t>L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5" dirty="0">
                <a:latin typeface="Calibri"/>
                <a:cs typeface="Calibri"/>
              </a:rPr>
              <a:t>R</a:t>
            </a:r>
            <a:r>
              <a:rPr sz="2000" spc="0" dirty="0">
                <a:latin typeface="Calibri"/>
                <a:cs typeface="Calibri"/>
              </a:rPr>
              <a:t>C</a:t>
            </a:r>
            <a:r>
              <a:rPr sz="2000" spc="8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2014</a:t>
            </a:r>
            <a:r>
              <a:rPr sz="2000" spc="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</p:txBody>
      </p:sp>
      <p:graphicFrame>
        <p:nvGraphicFramePr>
          <p:cNvPr id="104" name="object 100">
            <a:extLst>
              <a:ext uri="{FF2B5EF4-FFF2-40B4-BE49-F238E27FC236}">
                <a16:creationId xmlns:a16="http://schemas.microsoft.com/office/drawing/2014/main" id="{81660790-FD3E-4416-8DA6-610D9672ED2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44698" y="1974200"/>
          <a:ext cx="201880" cy="33642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9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9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4666">
                <a:tc>
                  <a:txBody>
                    <a:bodyPr/>
                    <a:lstStyle/>
                    <a:p>
                      <a:pPr marL="48260" indent="-29845">
                        <a:lnSpc>
                          <a:spcPts val="33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5x5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 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onv, 2 3x3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 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on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EBF1DF"/>
                      </a:solidFill>
                      <a:prstDash val="solid"/>
                    </a:lnT>
                    <a:lnB w="23283">
                      <a:solidFill>
                        <a:srgbClr val="F2DCD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" marR="18415" indent="-3175">
                        <a:lnSpc>
                          <a:spcPts val="33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56, pool/2 v, 384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EBF1DF"/>
                      </a:solidFill>
                      <a:prstDash val="solid"/>
                    </a:lnT>
                    <a:lnB w="23283">
                      <a:solidFill>
                        <a:srgbClr val="F2DCD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659">
                <a:tc>
                  <a:txBody>
                    <a:bodyPr/>
                    <a:lstStyle/>
                    <a:p>
                      <a:pPr marL="18415" indent="29209">
                        <a:lnSpc>
                          <a:spcPts val="33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3x3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 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on 3x3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 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onv, 2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F2DCDA"/>
                      </a:solidFill>
                      <a:prstDash val="solid"/>
                    </a:lnT>
                    <a:lnB w="23283">
                      <a:solidFill>
                        <a:srgbClr val="F2DCD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">
                        <a:lnSpc>
                          <a:spcPct val="10000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v, 384</a:t>
                      </a:r>
                      <a:endParaRPr sz="150" dirty="0">
                        <a:latin typeface="Calibri Light"/>
                        <a:cs typeface="Calibri Light"/>
                      </a:endParaRPr>
                    </a:p>
                    <a:p>
                      <a:pPr marL="3175">
                        <a:lnSpc>
                          <a:spcPts val="95"/>
                        </a:lnSpc>
                        <a:spcBef>
                          <a:spcPts val="150"/>
                        </a:spcBef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56, pool/2</a:t>
                      </a:r>
                      <a:endParaRPr sz="150" dirty="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F2DCDA"/>
                      </a:solidFill>
                      <a:prstDash val="solid"/>
                    </a:lnT>
                    <a:lnB w="23283">
                      <a:solidFill>
                        <a:srgbClr val="F2DCD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34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f</a:t>
                      </a:r>
                      <a:r>
                        <a:rPr sz="150" spc="-5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c</a:t>
                      </a:r>
                      <a:r>
                        <a:rPr sz="150" spc="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, 4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F2DCDA"/>
                      </a:solidFill>
                      <a:prstDash val="solid"/>
                    </a:lnT>
                    <a:lnB w="1881">
                      <a:solidFill>
                        <a:srgbClr val="7E7E7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">
                        <a:lnSpc>
                          <a:spcPct val="100000"/>
                        </a:lnSpc>
                      </a:pPr>
                      <a:r>
                        <a:rPr sz="150" dirty="0">
                          <a:solidFill>
                            <a:srgbClr val="7F7F7F"/>
                          </a:solidFill>
                          <a:latin typeface="Calibri Light"/>
                          <a:cs typeface="Calibri Light"/>
                        </a:rPr>
                        <a:t>096</a:t>
                      </a:r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23283">
                      <a:solidFill>
                        <a:srgbClr val="F2DCDA"/>
                      </a:solidFill>
                      <a:prstDash val="solid"/>
                    </a:lnT>
                    <a:lnB w="1881">
                      <a:solidFill>
                        <a:srgbClr val="7E7E7E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493">
                <a:tc>
                  <a:txBody>
                    <a:bodyPr/>
                    <a:lstStyle/>
                    <a:p>
                      <a:endParaRPr sz="1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1881">
                      <a:solidFill>
                        <a:srgbClr val="7E7E7E"/>
                      </a:solidFill>
                      <a:prstDash val="solid"/>
                    </a:lnT>
                    <a:lnB w="1881">
                      <a:solidFill>
                        <a:srgbClr val="7E7E7E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150" dirty="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T w="1881">
                      <a:solidFill>
                        <a:srgbClr val="7E7E7E"/>
                      </a:solidFill>
                      <a:prstDash val="solid"/>
                    </a:lnT>
                    <a:lnB w="1881">
                      <a:solidFill>
                        <a:srgbClr val="7E7E7E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5" name="object 63">
            <a:extLst>
              <a:ext uri="{FF2B5EF4-FFF2-40B4-BE49-F238E27FC236}">
                <a16:creationId xmlns:a16="http://schemas.microsoft.com/office/drawing/2014/main" id="{1A0FAFDC-BC94-485D-BA50-614D296DF15C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7158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id="{9553F6CD-308E-4AD4-A119-453193469A1A}"/>
              </a:ext>
            </a:extLst>
          </p:cNvPr>
          <p:cNvSpPr/>
          <p:nvPr/>
        </p:nvSpPr>
        <p:spPr>
          <a:xfrm>
            <a:off x="5146113" y="995581"/>
            <a:ext cx="1019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12700" algn="r">
              <a:lnSpc>
                <a:spcPct val="100000"/>
              </a:lnSpc>
            </a:pPr>
            <a:r>
              <a:rPr lang="en-US" altLang="zh-CN" b="1" spc="-10" dirty="0">
                <a:solidFill>
                  <a:srgbClr val="7F7F7F"/>
                </a:solidFill>
                <a:latin typeface="Calibri"/>
                <a:cs typeface="Calibri"/>
              </a:rPr>
              <a:t>CI</a:t>
            </a:r>
            <a:r>
              <a:rPr lang="en-US" altLang="zh-CN" b="1" spc="-1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lang="en-US" altLang="zh-CN" b="1" spc="-1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lang="en-US" altLang="zh-CN" b="1" spc="-2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lang="en-US" altLang="zh-CN" b="1" dirty="0">
                <a:solidFill>
                  <a:srgbClr val="7F7F7F"/>
                </a:solidFill>
                <a:latin typeface="Calibri"/>
                <a:cs typeface="Calibri"/>
              </a:rPr>
              <a:t>-</a:t>
            </a:r>
            <a:r>
              <a:rPr lang="en-US" altLang="zh-CN" b="1" spc="-15" dirty="0">
                <a:solidFill>
                  <a:srgbClr val="7F7F7F"/>
                </a:solidFill>
                <a:latin typeface="Calibri"/>
                <a:cs typeface="Calibri"/>
              </a:rPr>
              <a:t>10</a:t>
            </a:r>
            <a:endParaRPr lang="en-US" altLang="zh-CN" dirty="0">
              <a:latin typeface="Calibri"/>
              <a:cs typeface="Calibri"/>
            </a:endParaRP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C9E9C8B7-7A23-4052-A244-0F578CFE2C90}"/>
              </a:ext>
            </a:extLst>
          </p:cNvPr>
          <p:cNvGrpSpPr/>
          <p:nvPr/>
        </p:nvGrpSpPr>
        <p:grpSpPr>
          <a:xfrm>
            <a:off x="6681133" y="1669076"/>
            <a:ext cx="4128949" cy="2935510"/>
            <a:chOff x="6727825" y="1959444"/>
            <a:chExt cx="4128949" cy="2935510"/>
          </a:xfrm>
        </p:grpSpPr>
        <p:sp>
          <p:nvSpPr>
            <p:cNvPr id="27" name="object 24">
              <a:extLst>
                <a:ext uri="{FF2B5EF4-FFF2-40B4-BE49-F238E27FC236}">
                  <a16:creationId xmlns:a16="http://schemas.microsoft.com/office/drawing/2014/main" id="{0F7F6783-14E0-4AC0-BD2F-276EBC848DEE}"/>
                </a:ext>
              </a:extLst>
            </p:cNvPr>
            <p:cNvSpPr/>
            <p:nvPr/>
          </p:nvSpPr>
          <p:spPr>
            <a:xfrm>
              <a:off x="6864350" y="4591550"/>
              <a:ext cx="3316288" cy="0"/>
            </a:xfrm>
            <a:custGeom>
              <a:avLst/>
              <a:gdLst/>
              <a:ahLst/>
              <a:cxnLst/>
              <a:rect l="l" t="t" r="r" b="b"/>
              <a:pathLst>
                <a:path w="3316288">
                  <a:moveTo>
                    <a:pt x="0" y="0"/>
                  </a:moveTo>
                  <a:lnTo>
                    <a:pt x="3316288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8" name="object 25">
              <a:extLst>
                <a:ext uri="{FF2B5EF4-FFF2-40B4-BE49-F238E27FC236}">
                  <a16:creationId xmlns:a16="http://schemas.microsoft.com/office/drawing/2014/main" id="{82449973-3373-456B-BA68-82DDF17C8084}"/>
                </a:ext>
              </a:extLst>
            </p:cNvPr>
            <p:cNvSpPr/>
            <p:nvPr/>
          </p:nvSpPr>
          <p:spPr>
            <a:xfrm>
              <a:off x="6864350" y="2478588"/>
              <a:ext cx="0" cy="2112963"/>
            </a:xfrm>
            <a:custGeom>
              <a:avLst/>
              <a:gdLst/>
              <a:ahLst/>
              <a:cxnLst/>
              <a:rect l="l" t="t" r="r" b="b"/>
              <a:pathLst>
                <a:path h="2112963">
                  <a:moveTo>
                    <a:pt x="0" y="0"/>
                  </a:moveTo>
                  <a:lnTo>
                    <a:pt x="0" y="2112963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9" name="object 26">
              <a:extLst>
                <a:ext uri="{FF2B5EF4-FFF2-40B4-BE49-F238E27FC236}">
                  <a16:creationId xmlns:a16="http://schemas.microsoft.com/office/drawing/2014/main" id="{60DF1D18-BDB4-434D-A54C-FF4098262E65}"/>
                </a:ext>
              </a:extLst>
            </p:cNvPr>
            <p:cNvSpPr txBox="1"/>
            <p:nvPr/>
          </p:nvSpPr>
          <p:spPr>
            <a:xfrm>
              <a:off x="6827837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0" name="object 27">
              <a:extLst>
                <a:ext uri="{FF2B5EF4-FFF2-40B4-BE49-F238E27FC236}">
                  <a16:creationId xmlns:a16="http://schemas.microsoft.com/office/drawing/2014/main" id="{2966A924-DAD7-43DE-B437-9ACE5AA18AD8}"/>
                </a:ext>
              </a:extLst>
            </p:cNvPr>
            <p:cNvSpPr/>
            <p:nvPr/>
          </p:nvSpPr>
          <p:spPr>
            <a:xfrm>
              <a:off x="7383462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1" name="object 28">
              <a:extLst>
                <a:ext uri="{FF2B5EF4-FFF2-40B4-BE49-F238E27FC236}">
                  <a16:creationId xmlns:a16="http://schemas.microsoft.com/office/drawing/2014/main" id="{185B5442-D116-4E6F-BE35-681BFAD5115D}"/>
                </a:ext>
              </a:extLst>
            </p:cNvPr>
            <p:cNvSpPr txBox="1"/>
            <p:nvPr/>
          </p:nvSpPr>
          <p:spPr>
            <a:xfrm>
              <a:off x="7345364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2" name="object 29">
              <a:extLst>
                <a:ext uri="{FF2B5EF4-FFF2-40B4-BE49-F238E27FC236}">
                  <a16:creationId xmlns:a16="http://schemas.microsoft.com/office/drawing/2014/main" id="{45A1C594-E8C7-46BA-B6DB-E481B7547CC9}"/>
                </a:ext>
              </a:extLst>
            </p:cNvPr>
            <p:cNvSpPr/>
            <p:nvPr/>
          </p:nvSpPr>
          <p:spPr>
            <a:xfrm>
              <a:off x="7900987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3" name="object 30">
              <a:extLst>
                <a:ext uri="{FF2B5EF4-FFF2-40B4-BE49-F238E27FC236}">
                  <a16:creationId xmlns:a16="http://schemas.microsoft.com/office/drawing/2014/main" id="{CA1B6FD2-A7CF-474C-8F19-A093640B361B}"/>
                </a:ext>
              </a:extLst>
            </p:cNvPr>
            <p:cNvSpPr txBox="1"/>
            <p:nvPr/>
          </p:nvSpPr>
          <p:spPr>
            <a:xfrm>
              <a:off x="7862889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34" name="object 31">
              <a:extLst>
                <a:ext uri="{FF2B5EF4-FFF2-40B4-BE49-F238E27FC236}">
                  <a16:creationId xmlns:a16="http://schemas.microsoft.com/office/drawing/2014/main" id="{69A434B3-E319-42A7-922D-10F0005CAD16}"/>
                </a:ext>
              </a:extLst>
            </p:cNvPr>
            <p:cNvSpPr/>
            <p:nvPr/>
          </p:nvSpPr>
          <p:spPr>
            <a:xfrm>
              <a:off x="8418512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5" name="object 32">
              <a:extLst>
                <a:ext uri="{FF2B5EF4-FFF2-40B4-BE49-F238E27FC236}">
                  <a16:creationId xmlns:a16="http://schemas.microsoft.com/office/drawing/2014/main" id="{E3ADBB1B-01DD-4183-8310-8507F985BC87}"/>
                </a:ext>
              </a:extLst>
            </p:cNvPr>
            <p:cNvSpPr/>
            <p:nvPr/>
          </p:nvSpPr>
          <p:spPr>
            <a:xfrm>
              <a:off x="8936037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6" name="object 33">
              <a:extLst>
                <a:ext uri="{FF2B5EF4-FFF2-40B4-BE49-F238E27FC236}">
                  <a16:creationId xmlns:a16="http://schemas.microsoft.com/office/drawing/2014/main" id="{478C4627-F913-4D10-B886-A14A4AB626AE}"/>
                </a:ext>
              </a:extLst>
            </p:cNvPr>
            <p:cNvSpPr/>
            <p:nvPr/>
          </p:nvSpPr>
          <p:spPr>
            <a:xfrm>
              <a:off x="9455150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7" name="object 34">
              <a:extLst>
                <a:ext uri="{FF2B5EF4-FFF2-40B4-BE49-F238E27FC236}">
                  <a16:creationId xmlns:a16="http://schemas.microsoft.com/office/drawing/2014/main" id="{9992545F-2299-4A68-A65C-FC7EEBF5E1AD}"/>
                </a:ext>
              </a:extLst>
            </p:cNvPr>
            <p:cNvSpPr/>
            <p:nvPr/>
          </p:nvSpPr>
          <p:spPr>
            <a:xfrm>
              <a:off x="9972675" y="4558213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8" name="object 35">
              <a:extLst>
                <a:ext uri="{FF2B5EF4-FFF2-40B4-BE49-F238E27FC236}">
                  <a16:creationId xmlns:a16="http://schemas.microsoft.com/office/drawing/2014/main" id="{E22B13BA-D112-44CA-9B8A-8D97B0405CC4}"/>
                </a:ext>
              </a:extLst>
            </p:cNvPr>
            <p:cNvSpPr/>
            <p:nvPr/>
          </p:nvSpPr>
          <p:spPr>
            <a:xfrm>
              <a:off x="6864350" y="3534275"/>
              <a:ext cx="30163" cy="1"/>
            </a:xfrm>
            <a:custGeom>
              <a:avLst/>
              <a:gdLst/>
              <a:ahLst/>
              <a:cxnLst/>
              <a:rect l="l" t="t" r="r" b="b"/>
              <a:pathLst>
                <a:path w="30163" h="1">
                  <a:moveTo>
                    <a:pt x="0" y="0"/>
                  </a:moveTo>
                  <a:lnTo>
                    <a:pt x="30163" y="1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39" name="object 36">
              <a:extLst>
                <a:ext uri="{FF2B5EF4-FFF2-40B4-BE49-F238E27FC236}">
                  <a16:creationId xmlns:a16="http://schemas.microsoft.com/office/drawing/2014/main" id="{D427B833-92F2-4DB7-9FA2-107D0B856837}"/>
                </a:ext>
              </a:extLst>
            </p:cNvPr>
            <p:cNvSpPr/>
            <p:nvPr/>
          </p:nvSpPr>
          <p:spPr>
            <a:xfrm>
              <a:off x="6864350" y="2478589"/>
              <a:ext cx="30163" cy="1"/>
            </a:xfrm>
            <a:custGeom>
              <a:avLst/>
              <a:gdLst/>
              <a:ahLst/>
              <a:cxnLst/>
              <a:rect l="l" t="t" r="r" b="b"/>
              <a:pathLst>
                <a:path w="30163" h="1">
                  <a:moveTo>
                    <a:pt x="0" y="0"/>
                  </a:moveTo>
                  <a:lnTo>
                    <a:pt x="30163" y="1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0" name="object 37">
              <a:extLst>
                <a:ext uri="{FF2B5EF4-FFF2-40B4-BE49-F238E27FC236}">
                  <a16:creationId xmlns:a16="http://schemas.microsoft.com/office/drawing/2014/main" id="{7F259C90-FC51-4DF3-9A3C-4E2D10ED905A}"/>
                </a:ext>
              </a:extLst>
            </p:cNvPr>
            <p:cNvSpPr/>
            <p:nvPr/>
          </p:nvSpPr>
          <p:spPr>
            <a:xfrm>
              <a:off x="7073900" y="2478589"/>
              <a:ext cx="3111500" cy="1101725"/>
            </a:xfrm>
            <a:custGeom>
              <a:avLst/>
              <a:gdLst/>
              <a:ahLst/>
              <a:cxnLst/>
              <a:rect l="l" t="t" r="r" b="b"/>
              <a:pathLst>
                <a:path w="3111500" h="1101725">
                  <a:moveTo>
                    <a:pt x="0" y="0"/>
                  </a:moveTo>
                  <a:lnTo>
                    <a:pt x="50800" y="271462"/>
                  </a:lnTo>
                  <a:lnTo>
                    <a:pt x="100012" y="115887"/>
                  </a:lnTo>
                  <a:lnTo>
                    <a:pt x="150812" y="412750"/>
                  </a:lnTo>
                  <a:lnTo>
                    <a:pt x="204787" y="446087"/>
                  </a:lnTo>
                  <a:lnTo>
                    <a:pt x="254000" y="412750"/>
                  </a:lnTo>
                  <a:lnTo>
                    <a:pt x="309562" y="538162"/>
                  </a:lnTo>
                  <a:lnTo>
                    <a:pt x="358775" y="417512"/>
                  </a:lnTo>
                  <a:lnTo>
                    <a:pt x="409575" y="550862"/>
                  </a:lnTo>
                  <a:lnTo>
                    <a:pt x="463550" y="558800"/>
                  </a:lnTo>
                  <a:lnTo>
                    <a:pt x="514350" y="638175"/>
                  </a:lnTo>
                  <a:lnTo>
                    <a:pt x="568325" y="622300"/>
                  </a:lnTo>
                  <a:lnTo>
                    <a:pt x="617537" y="592137"/>
                  </a:lnTo>
                  <a:lnTo>
                    <a:pt x="668337" y="638175"/>
                  </a:lnTo>
                  <a:lnTo>
                    <a:pt x="722312" y="622300"/>
                  </a:lnTo>
                  <a:lnTo>
                    <a:pt x="773112" y="722312"/>
                  </a:lnTo>
                  <a:lnTo>
                    <a:pt x="827087" y="709612"/>
                  </a:lnTo>
                  <a:lnTo>
                    <a:pt x="876300" y="696912"/>
                  </a:lnTo>
                  <a:lnTo>
                    <a:pt x="927100" y="646112"/>
                  </a:lnTo>
                  <a:lnTo>
                    <a:pt x="981075" y="730250"/>
                  </a:lnTo>
                  <a:lnTo>
                    <a:pt x="1031875" y="747712"/>
                  </a:lnTo>
                  <a:lnTo>
                    <a:pt x="1085850" y="704850"/>
                  </a:lnTo>
                  <a:lnTo>
                    <a:pt x="1136650" y="717550"/>
                  </a:lnTo>
                  <a:lnTo>
                    <a:pt x="1185862" y="793750"/>
                  </a:lnTo>
                  <a:lnTo>
                    <a:pt x="1239837" y="738187"/>
                  </a:lnTo>
                  <a:lnTo>
                    <a:pt x="1290638" y="747712"/>
                  </a:lnTo>
                  <a:lnTo>
                    <a:pt x="1344612" y="788987"/>
                  </a:lnTo>
                  <a:lnTo>
                    <a:pt x="1395412" y="763587"/>
                  </a:lnTo>
                  <a:lnTo>
                    <a:pt x="1449388" y="768350"/>
                  </a:lnTo>
                  <a:lnTo>
                    <a:pt x="1498600" y="1027112"/>
                  </a:lnTo>
                  <a:lnTo>
                    <a:pt x="1549400" y="1055688"/>
                  </a:lnTo>
                  <a:lnTo>
                    <a:pt x="1603375" y="1068387"/>
                  </a:lnTo>
                  <a:lnTo>
                    <a:pt x="1654175" y="1060450"/>
                  </a:lnTo>
                  <a:lnTo>
                    <a:pt x="1708150" y="1068387"/>
                  </a:lnTo>
                  <a:lnTo>
                    <a:pt x="1758950" y="1081088"/>
                  </a:lnTo>
                  <a:lnTo>
                    <a:pt x="1808162" y="1047750"/>
                  </a:lnTo>
                  <a:lnTo>
                    <a:pt x="1862138" y="1055688"/>
                  </a:lnTo>
                  <a:lnTo>
                    <a:pt x="1912937" y="1042988"/>
                  </a:lnTo>
                  <a:lnTo>
                    <a:pt x="1966912" y="1042988"/>
                  </a:lnTo>
                  <a:lnTo>
                    <a:pt x="2017712" y="1047750"/>
                  </a:lnTo>
                  <a:lnTo>
                    <a:pt x="2066925" y="1035050"/>
                  </a:lnTo>
                  <a:lnTo>
                    <a:pt x="2120900" y="1073150"/>
                  </a:lnTo>
                  <a:lnTo>
                    <a:pt x="2171700" y="1060450"/>
                  </a:lnTo>
                  <a:lnTo>
                    <a:pt x="2225675" y="1055688"/>
                  </a:lnTo>
                  <a:lnTo>
                    <a:pt x="2276475" y="1047750"/>
                  </a:lnTo>
                  <a:lnTo>
                    <a:pt x="2325688" y="1076325"/>
                  </a:lnTo>
                  <a:lnTo>
                    <a:pt x="2381250" y="1076325"/>
                  </a:lnTo>
                  <a:lnTo>
                    <a:pt x="2430462" y="1089025"/>
                  </a:lnTo>
                  <a:lnTo>
                    <a:pt x="2484437" y="1073150"/>
                  </a:lnTo>
                  <a:lnTo>
                    <a:pt x="2535238" y="1085850"/>
                  </a:lnTo>
                  <a:lnTo>
                    <a:pt x="2584450" y="1073150"/>
                  </a:lnTo>
                  <a:lnTo>
                    <a:pt x="2640012" y="1093788"/>
                  </a:lnTo>
                  <a:lnTo>
                    <a:pt x="2689225" y="1089025"/>
                  </a:lnTo>
                  <a:lnTo>
                    <a:pt x="2743200" y="1089025"/>
                  </a:lnTo>
                  <a:lnTo>
                    <a:pt x="2794000" y="1093788"/>
                  </a:lnTo>
                  <a:lnTo>
                    <a:pt x="2844800" y="1089025"/>
                  </a:lnTo>
                  <a:lnTo>
                    <a:pt x="2898775" y="1101725"/>
                  </a:lnTo>
                  <a:lnTo>
                    <a:pt x="2947988" y="1089025"/>
                  </a:lnTo>
                  <a:lnTo>
                    <a:pt x="3003550" y="1096962"/>
                  </a:lnTo>
                  <a:lnTo>
                    <a:pt x="3052762" y="1089025"/>
                  </a:lnTo>
                  <a:lnTo>
                    <a:pt x="3106738" y="1089025"/>
                  </a:lnTo>
                  <a:lnTo>
                    <a:pt x="3111500" y="1089025"/>
                  </a:lnTo>
                </a:path>
              </a:pathLst>
            </a:custGeom>
            <a:ln w="20638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1" name="object 38">
              <a:extLst>
                <a:ext uri="{FF2B5EF4-FFF2-40B4-BE49-F238E27FC236}">
                  <a16:creationId xmlns:a16="http://schemas.microsoft.com/office/drawing/2014/main" id="{B3406079-33EE-42F8-93A9-20EE26D4AC26}"/>
                </a:ext>
              </a:extLst>
            </p:cNvPr>
            <p:cNvSpPr/>
            <p:nvPr/>
          </p:nvSpPr>
          <p:spPr>
            <a:xfrm>
              <a:off x="8001000" y="2478589"/>
              <a:ext cx="2184400" cy="725488"/>
            </a:xfrm>
            <a:custGeom>
              <a:avLst/>
              <a:gdLst/>
              <a:ahLst/>
              <a:cxnLst/>
              <a:rect l="l" t="t" r="r" b="b"/>
              <a:pathLst>
                <a:path w="2184400" h="725488">
                  <a:moveTo>
                    <a:pt x="0" y="0"/>
                  </a:moveTo>
                  <a:lnTo>
                    <a:pt x="0" y="7937"/>
                  </a:lnTo>
                  <a:lnTo>
                    <a:pt x="53975" y="20637"/>
                  </a:lnTo>
                  <a:lnTo>
                    <a:pt x="104775" y="204787"/>
                  </a:lnTo>
                  <a:lnTo>
                    <a:pt x="158750" y="36512"/>
                  </a:lnTo>
                  <a:lnTo>
                    <a:pt x="209550" y="3175"/>
                  </a:lnTo>
                  <a:lnTo>
                    <a:pt x="258762" y="166687"/>
                  </a:lnTo>
                  <a:lnTo>
                    <a:pt x="312737" y="153987"/>
                  </a:lnTo>
                  <a:lnTo>
                    <a:pt x="363537" y="200025"/>
                  </a:lnTo>
                  <a:lnTo>
                    <a:pt x="417512" y="207962"/>
                  </a:lnTo>
                  <a:lnTo>
                    <a:pt x="468312" y="179387"/>
                  </a:lnTo>
                  <a:lnTo>
                    <a:pt x="522287" y="141287"/>
                  </a:lnTo>
                  <a:lnTo>
                    <a:pt x="571500" y="576262"/>
                  </a:lnTo>
                  <a:lnTo>
                    <a:pt x="622300" y="604837"/>
                  </a:lnTo>
                  <a:lnTo>
                    <a:pt x="676275" y="635000"/>
                  </a:lnTo>
                  <a:lnTo>
                    <a:pt x="727075" y="646112"/>
                  </a:lnTo>
                  <a:lnTo>
                    <a:pt x="781050" y="668337"/>
                  </a:lnTo>
                  <a:lnTo>
                    <a:pt x="831850" y="668337"/>
                  </a:lnTo>
                  <a:lnTo>
                    <a:pt x="881062" y="688975"/>
                  </a:lnTo>
                  <a:lnTo>
                    <a:pt x="935037" y="684213"/>
                  </a:lnTo>
                  <a:lnTo>
                    <a:pt x="985837" y="638175"/>
                  </a:lnTo>
                  <a:lnTo>
                    <a:pt x="1039812" y="658812"/>
                  </a:lnTo>
                  <a:lnTo>
                    <a:pt x="1090612" y="696913"/>
                  </a:lnTo>
                  <a:lnTo>
                    <a:pt x="1139825" y="692150"/>
                  </a:lnTo>
                  <a:lnTo>
                    <a:pt x="1193800" y="668337"/>
                  </a:lnTo>
                  <a:lnTo>
                    <a:pt x="1244600" y="679450"/>
                  </a:lnTo>
                  <a:lnTo>
                    <a:pt x="1298575" y="668337"/>
                  </a:lnTo>
                  <a:lnTo>
                    <a:pt x="1349375" y="635000"/>
                  </a:lnTo>
                  <a:lnTo>
                    <a:pt x="1398588" y="696913"/>
                  </a:lnTo>
                  <a:lnTo>
                    <a:pt x="1454150" y="714375"/>
                  </a:lnTo>
                  <a:lnTo>
                    <a:pt x="1503363" y="717550"/>
                  </a:lnTo>
                  <a:lnTo>
                    <a:pt x="1557337" y="692150"/>
                  </a:lnTo>
                  <a:lnTo>
                    <a:pt x="1608138" y="717550"/>
                  </a:lnTo>
                  <a:lnTo>
                    <a:pt x="1657350" y="714375"/>
                  </a:lnTo>
                  <a:lnTo>
                    <a:pt x="1712912" y="701675"/>
                  </a:lnTo>
                  <a:lnTo>
                    <a:pt x="1762125" y="722313"/>
                  </a:lnTo>
                  <a:lnTo>
                    <a:pt x="1816100" y="725488"/>
                  </a:lnTo>
                  <a:lnTo>
                    <a:pt x="1866900" y="709613"/>
                  </a:lnTo>
                  <a:lnTo>
                    <a:pt x="1917700" y="704850"/>
                  </a:lnTo>
                  <a:lnTo>
                    <a:pt x="1971675" y="704850"/>
                  </a:lnTo>
                  <a:lnTo>
                    <a:pt x="2020887" y="704850"/>
                  </a:lnTo>
                  <a:lnTo>
                    <a:pt x="2076450" y="717550"/>
                  </a:lnTo>
                  <a:lnTo>
                    <a:pt x="2125662" y="717550"/>
                  </a:lnTo>
                  <a:lnTo>
                    <a:pt x="2179637" y="714375"/>
                  </a:lnTo>
                  <a:lnTo>
                    <a:pt x="2184400" y="714375"/>
                  </a:lnTo>
                </a:path>
              </a:pathLst>
            </a:custGeom>
            <a:ln w="20638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43" name="object 40">
              <a:extLst>
                <a:ext uri="{FF2B5EF4-FFF2-40B4-BE49-F238E27FC236}">
                  <a16:creationId xmlns:a16="http://schemas.microsoft.com/office/drawing/2014/main" id="{80AC7048-6BDD-4793-BD25-E3C235E18D3E}"/>
                </a:ext>
              </a:extLst>
            </p:cNvPr>
            <p:cNvSpPr txBox="1"/>
            <p:nvPr/>
          </p:nvSpPr>
          <p:spPr>
            <a:xfrm>
              <a:off x="8080375" y="4598409"/>
              <a:ext cx="620395" cy="29654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62230" algn="ctr">
                <a:lnSpc>
                  <a:spcPts val="1055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algn="ctr">
                <a:lnSpc>
                  <a:spcPts val="1185"/>
                </a:lnSpc>
              </a:pPr>
              <a:r>
                <a:rPr sz="1200" spc="-5" dirty="0">
                  <a:latin typeface="Times New Roman"/>
                  <a:cs typeface="Times New Roman"/>
                </a:rPr>
                <a:t>ite</a:t>
              </a:r>
              <a:r>
                <a:rPr sz="1200" spc="-70" dirty="0">
                  <a:latin typeface="Times New Roman"/>
                  <a:cs typeface="Times New Roman"/>
                </a:rPr>
                <a:t>r</a:t>
              </a:r>
              <a:r>
                <a:rPr sz="1200" spc="0" dirty="0">
                  <a:latin typeface="Times New Roman"/>
                  <a:cs typeface="Times New Roman"/>
                </a:rPr>
                <a:t>. (</a:t>
              </a:r>
              <a:r>
                <a:rPr sz="1200" spc="-10" dirty="0">
                  <a:latin typeface="Times New Roman"/>
                  <a:cs typeface="Times New Roman"/>
                </a:rPr>
                <a:t>1e4)</a:t>
              </a:r>
              <a:endParaRPr sz="1200">
                <a:latin typeface="Times New Roman"/>
                <a:cs typeface="Times New Roman"/>
              </a:endParaRPr>
            </a:p>
          </p:txBody>
        </p:sp>
        <p:sp>
          <p:nvSpPr>
            <p:cNvPr id="44" name="object 41">
              <a:extLst>
                <a:ext uri="{FF2B5EF4-FFF2-40B4-BE49-F238E27FC236}">
                  <a16:creationId xmlns:a16="http://schemas.microsoft.com/office/drawing/2014/main" id="{C9EECBAD-75DD-4C1A-A0AF-EEB8812CE185}"/>
                </a:ext>
              </a:extLst>
            </p:cNvPr>
            <p:cNvSpPr txBox="1"/>
            <p:nvPr/>
          </p:nvSpPr>
          <p:spPr>
            <a:xfrm>
              <a:off x="8899525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5" name="object 42">
              <a:extLst>
                <a:ext uri="{FF2B5EF4-FFF2-40B4-BE49-F238E27FC236}">
                  <a16:creationId xmlns:a16="http://schemas.microsoft.com/office/drawing/2014/main" id="{4F1EDE80-B56B-428E-8B30-756A9D66D834}"/>
                </a:ext>
              </a:extLst>
            </p:cNvPr>
            <p:cNvSpPr txBox="1"/>
            <p:nvPr/>
          </p:nvSpPr>
          <p:spPr>
            <a:xfrm>
              <a:off x="9417050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</a:p>
          </p:txBody>
        </p:sp>
        <p:sp>
          <p:nvSpPr>
            <p:cNvPr id="46" name="object 43">
              <a:extLst>
                <a:ext uri="{FF2B5EF4-FFF2-40B4-BE49-F238E27FC236}">
                  <a16:creationId xmlns:a16="http://schemas.microsoft.com/office/drawing/2014/main" id="{A79E201B-64A5-4196-B461-973205C90897}"/>
                </a:ext>
              </a:extLst>
            </p:cNvPr>
            <p:cNvSpPr txBox="1"/>
            <p:nvPr/>
          </p:nvSpPr>
          <p:spPr>
            <a:xfrm>
              <a:off x="9934575" y="459840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7" name="object 44">
              <a:extLst>
                <a:ext uri="{FF2B5EF4-FFF2-40B4-BE49-F238E27FC236}">
                  <a16:creationId xmlns:a16="http://schemas.microsoft.com/office/drawing/2014/main" id="{D2ACB8DA-873A-48F9-9DCC-57E38EA596D7}"/>
                </a:ext>
              </a:extLst>
            </p:cNvPr>
            <p:cNvSpPr txBox="1"/>
            <p:nvPr/>
          </p:nvSpPr>
          <p:spPr>
            <a:xfrm>
              <a:off x="6781800" y="452855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8" name="object 45">
              <a:extLst>
                <a:ext uri="{FF2B5EF4-FFF2-40B4-BE49-F238E27FC236}">
                  <a16:creationId xmlns:a16="http://schemas.microsoft.com/office/drawing/2014/main" id="{6FA2C633-04B8-4D7C-B289-291244170AC8}"/>
                </a:ext>
              </a:extLst>
            </p:cNvPr>
            <p:cNvSpPr txBox="1"/>
            <p:nvPr/>
          </p:nvSpPr>
          <p:spPr>
            <a:xfrm>
              <a:off x="6727825" y="3471284"/>
              <a:ext cx="1397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49" name="object 46">
              <a:extLst>
                <a:ext uri="{FF2B5EF4-FFF2-40B4-BE49-F238E27FC236}">
                  <a16:creationId xmlns:a16="http://schemas.microsoft.com/office/drawing/2014/main" id="{EDA7BDDC-BEA0-4EB7-B422-735F9AF10680}"/>
                </a:ext>
              </a:extLst>
            </p:cNvPr>
            <p:cNvSpPr txBox="1"/>
            <p:nvPr/>
          </p:nvSpPr>
          <p:spPr>
            <a:xfrm>
              <a:off x="6727825" y="2415595"/>
              <a:ext cx="1397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50" name="object 47">
              <a:extLst>
                <a:ext uri="{FF2B5EF4-FFF2-40B4-BE49-F238E27FC236}">
                  <a16:creationId xmlns:a16="http://schemas.microsoft.com/office/drawing/2014/main" id="{0DA18110-B6FA-4AD0-8134-68279C2A8C74}"/>
                </a:ext>
              </a:extLst>
            </p:cNvPr>
            <p:cNvSpPr txBox="1"/>
            <p:nvPr/>
          </p:nvSpPr>
          <p:spPr>
            <a:xfrm>
              <a:off x="7687565" y="1959444"/>
              <a:ext cx="1659255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2400" spc="-40" dirty="0">
                  <a:latin typeface="Calibri"/>
                  <a:cs typeface="Calibri"/>
                </a:rPr>
                <a:t>t</a:t>
              </a:r>
              <a:r>
                <a:rPr sz="2400" spc="-10" dirty="0">
                  <a:latin typeface="Calibri"/>
                  <a:cs typeface="Calibri"/>
                </a:rPr>
                <a:t>e</a:t>
              </a:r>
              <a:r>
                <a:rPr sz="2400" spc="-30" dirty="0">
                  <a:latin typeface="Calibri"/>
                  <a:cs typeface="Calibri"/>
                </a:rPr>
                <a:t>s</a:t>
              </a:r>
              <a:r>
                <a:rPr sz="2400" spc="-10" dirty="0">
                  <a:latin typeface="Calibri"/>
                  <a:cs typeface="Calibri"/>
                </a:rPr>
                <a:t>t er</a:t>
              </a:r>
              <a:r>
                <a:rPr sz="2400" spc="-50" dirty="0">
                  <a:latin typeface="Calibri"/>
                  <a:cs typeface="Calibri"/>
                </a:rPr>
                <a:t>r</a:t>
              </a:r>
              <a:r>
                <a:rPr sz="2400" spc="-5" dirty="0">
                  <a:latin typeface="Calibri"/>
                  <a:cs typeface="Calibri"/>
                </a:rPr>
                <a:t>o</a:t>
              </a:r>
              <a:r>
                <a:rPr sz="2400" spc="-10" dirty="0">
                  <a:latin typeface="Calibri"/>
                  <a:cs typeface="Calibri"/>
                </a:rPr>
                <a:t>r</a:t>
              </a:r>
              <a:r>
                <a:rPr sz="2400" spc="-5" dirty="0">
                  <a:latin typeface="Calibri"/>
                  <a:cs typeface="Calibri"/>
                </a:rPr>
                <a:t> (</a:t>
              </a:r>
              <a:r>
                <a:rPr sz="2400" spc="-25" dirty="0">
                  <a:latin typeface="Calibri"/>
                  <a:cs typeface="Calibri"/>
                </a:rPr>
                <a:t>%</a:t>
              </a:r>
              <a:r>
                <a:rPr sz="2400" spc="0" dirty="0">
                  <a:latin typeface="Calibri"/>
                  <a:cs typeface="Calibri"/>
                </a:rPr>
                <a:t>)</a:t>
              </a:r>
              <a:endParaRPr sz="2400" dirty="0">
                <a:latin typeface="Calibri"/>
                <a:cs typeface="Calibri"/>
              </a:endParaRPr>
            </a:p>
          </p:txBody>
        </p:sp>
        <p:sp>
          <p:nvSpPr>
            <p:cNvPr id="53" name="object 50">
              <a:extLst>
                <a:ext uri="{FF2B5EF4-FFF2-40B4-BE49-F238E27FC236}">
                  <a16:creationId xmlns:a16="http://schemas.microsoft.com/office/drawing/2014/main" id="{A180D96B-FFBB-4058-99FF-7A519C4AA0F5}"/>
                </a:ext>
              </a:extLst>
            </p:cNvPr>
            <p:cNvSpPr/>
            <p:nvPr/>
          </p:nvSpPr>
          <p:spPr>
            <a:xfrm>
              <a:off x="9867900" y="2825351"/>
              <a:ext cx="263061" cy="362849"/>
            </a:xfrm>
            <a:custGeom>
              <a:avLst/>
              <a:gdLst/>
              <a:ahLst/>
              <a:cxnLst/>
              <a:rect l="l" t="t" r="r" b="b"/>
              <a:pathLst>
                <a:path w="263061" h="362849">
                  <a:moveTo>
                    <a:pt x="28441" y="173284"/>
                  </a:moveTo>
                  <a:lnTo>
                    <a:pt x="0" y="362849"/>
                  </a:lnTo>
                  <a:lnTo>
                    <a:pt x="168716" y="271864"/>
                  </a:lnTo>
                  <a:lnTo>
                    <a:pt x="100051" y="270176"/>
                  </a:lnTo>
                  <a:lnTo>
                    <a:pt x="123144" y="237316"/>
                  </a:lnTo>
                  <a:lnTo>
                    <a:pt x="53294" y="237316"/>
                  </a:lnTo>
                  <a:lnTo>
                    <a:pt x="28441" y="173284"/>
                  </a:lnTo>
                  <a:close/>
                </a:path>
                <a:path w="263061" h="362849">
                  <a:moveTo>
                    <a:pt x="233823" y="0"/>
                  </a:moveTo>
                  <a:lnTo>
                    <a:pt x="230037" y="372"/>
                  </a:lnTo>
                  <a:lnTo>
                    <a:pt x="222832" y="1629"/>
                  </a:lnTo>
                  <a:lnTo>
                    <a:pt x="216108" y="5636"/>
                  </a:lnTo>
                  <a:lnTo>
                    <a:pt x="53294" y="237316"/>
                  </a:lnTo>
                  <a:lnTo>
                    <a:pt x="123144" y="237316"/>
                  </a:lnTo>
                  <a:lnTo>
                    <a:pt x="258330" y="44952"/>
                  </a:lnTo>
                  <a:lnTo>
                    <a:pt x="263061" y="33694"/>
                  </a:lnTo>
                  <a:lnTo>
                    <a:pt x="262749" y="21900"/>
                  </a:lnTo>
                  <a:lnTo>
                    <a:pt x="257674" y="11183"/>
                  </a:lnTo>
                  <a:lnTo>
                    <a:pt x="244120" y="2269"/>
                  </a:lnTo>
                  <a:lnTo>
                    <a:pt x="233823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6" name="object 53">
              <a:extLst>
                <a:ext uri="{FF2B5EF4-FFF2-40B4-BE49-F238E27FC236}">
                  <a16:creationId xmlns:a16="http://schemas.microsoft.com/office/drawing/2014/main" id="{CDA1623A-1051-4AA6-8CC8-743921AC3F8C}"/>
                </a:ext>
              </a:extLst>
            </p:cNvPr>
            <p:cNvSpPr/>
            <p:nvPr/>
          </p:nvSpPr>
          <p:spPr>
            <a:xfrm>
              <a:off x="9916017" y="3567614"/>
              <a:ext cx="209060" cy="396946"/>
            </a:xfrm>
            <a:custGeom>
              <a:avLst/>
              <a:gdLst/>
              <a:ahLst/>
              <a:cxnLst/>
              <a:rect l="l" t="t" r="r" b="b"/>
              <a:pathLst>
                <a:path w="209060" h="396946">
                  <a:moveTo>
                    <a:pt x="98366" y="132514"/>
                  </a:moveTo>
                  <a:lnTo>
                    <a:pt x="34908" y="132514"/>
                  </a:lnTo>
                  <a:lnTo>
                    <a:pt x="158704" y="386910"/>
                  </a:lnTo>
                  <a:lnTo>
                    <a:pt x="169180" y="394644"/>
                  </a:lnTo>
                  <a:lnTo>
                    <a:pt x="181909" y="396946"/>
                  </a:lnTo>
                  <a:lnTo>
                    <a:pt x="185616" y="396761"/>
                  </a:lnTo>
                  <a:lnTo>
                    <a:pt x="189349" y="395848"/>
                  </a:lnTo>
                  <a:lnTo>
                    <a:pt x="199922" y="389352"/>
                  </a:lnTo>
                  <a:lnTo>
                    <a:pt x="206779" y="379580"/>
                  </a:lnTo>
                  <a:lnTo>
                    <a:pt x="209060" y="367931"/>
                  </a:lnTo>
                  <a:lnTo>
                    <a:pt x="206216" y="355978"/>
                  </a:lnTo>
                  <a:lnTo>
                    <a:pt x="98366" y="132514"/>
                  </a:lnTo>
                  <a:close/>
                </a:path>
                <a:path w="209060" h="396946">
                  <a:moveTo>
                    <a:pt x="2682" y="0"/>
                  </a:moveTo>
                  <a:lnTo>
                    <a:pt x="0" y="191668"/>
                  </a:lnTo>
                  <a:lnTo>
                    <a:pt x="34908" y="132514"/>
                  </a:lnTo>
                  <a:lnTo>
                    <a:pt x="98366" y="132514"/>
                  </a:lnTo>
                  <a:lnTo>
                    <a:pt x="86377" y="107674"/>
                  </a:lnTo>
                  <a:lnTo>
                    <a:pt x="142140" y="107674"/>
                  </a:lnTo>
                  <a:lnTo>
                    <a:pt x="2682" y="0"/>
                  </a:lnTo>
                  <a:close/>
                </a:path>
                <a:path w="209060" h="396946">
                  <a:moveTo>
                    <a:pt x="142140" y="107674"/>
                  </a:moveTo>
                  <a:lnTo>
                    <a:pt x="86377" y="107674"/>
                  </a:lnTo>
                  <a:lnTo>
                    <a:pt x="154407" y="117146"/>
                  </a:lnTo>
                  <a:lnTo>
                    <a:pt x="142140" y="107674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5B311FCB-006C-4B3B-94F6-4894899E6B7D}"/>
                </a:ext>
              </a:extLst>
            </p:cNvPr>
            <p:cNvSpPr/>
            <p:nvPr/>
          </p:nvSpPr>
          <p:spPr>
            <a:xfrm>
              <a:off x="9867172" y="3987547"/>
              <a:ext cx="9299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pc="-15" dirty="0">
                  <a:latin typeface="Calibri"/>
                  <a:cs typeface="Calibri"/>
                </a:rPr>
                <a:t>2</a:t>
              </a:r>
              <a:r>
                <a:rPr lang="en-US" altLang="zh-CN" spc="-10" dirty="0">
                  <a:latin typeface="Calibri"/>
                  <a:cs typeface="Calibri"/>
                </a:rPr>
                <a:t>0</a:t>
              </a:r>
              <a:r>
                <a:rPr lang="en-US" altLang="zh-CN" spc="-5" dirty="0">
                  <a:latin typeface="Calibri"/>
                  <a:cs typeface="Calibri"/>
                </a:rPr>
                <a:t>-</a:t>
              </a:r>
              <a:r>
                <a:rPr lang="en-US" altLang="zh-CN" dirty="0">
                  <a:latin typeface="Calibri"/>
                  <a:cs typeface="Calibri"/>
                </a:rPr>
                <a:t>l</a:t>
              </a:r>
              <a:r>
                <a:rPr lang="en-US" altLang="zh-CN" spc="-35" dirty="0">
                  <a:latin typeface="Calibri"/>
                  <a:cs typeface="Calibri"/>
                </a:rPr>
                <a:t>ay</a:t>
              </a:r>
              <a:r>
                <a:rPr lang="en-US" altLang="zh-CN" spc="-10" dirty="0">
                  <a:latin typeface="Calibri"/>
                  <a:cs typeface="Calibri"/>
                </a:rPr>
                <a:t>er</a:t>
              </a:r>
              <a:endParaRPr lang="zh-CN" altLang="en-US" dirty="0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B0389629-D360-45FE-8F6A-EE210B7C57C8}"/>
                </a:ext>
              </a:extLst>
            </p:cNvPr>
            <p:cNvSpPr/>
            <p:nvPr/>
          </p:nvSpPr>
          <p:spPr>
            <a:xfrm>
              <a:off x="9926776" y="2421043"/>
              <a:ext cx="9299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pc="-15" dirty="0">
                  <a:latin typeface="Calibri"/>
                  <a:cs typeface="Calibri"/>
                </a:rPr>
                <a:t>5</a:t>
              </a:r>
              <a:r>
                <a:rPr lang="en-US" altLang="zh-CN" spc="-10" dirty="0">
                  <a:latin typeface="Calibri"/>
                  <a:cs typeface="Calibri"/>
                </a:rPr>
                <a:t>6</a:t>
              </a:r>
              <a:r>
                <a:rPr lang="en-US" altLang="zh-CN" spc="-5" dirty="0">
                  <a:latin typeface="Calibri"/>
                  <a:cs typeface="Calibri"/>
                </a:rPr>
                <a:t>-</a:t>
              </a:r>
              <a:r>
                <a:rPr lang="en-US" altLang="zh-CN" dirty="0">
                  <a:latin typeface="Calibri"/>
                  <a:cs typeface="Calibri"/>
                </a:rPr>
                <a:t>l</a:t>
              </a:r>
              <a:r>
                <a:rPr lang="en-US" altLang="zh-CN" spc="-35" dirty="0">
                  <a:latin typeface="Calibri"/>
                  <a:cs typeface="Calibri"/>
                </a:rPr>
                <a:t>ay</a:t>
              </a:r>
              <a:r>
                <a:rPr lang="en-US" altLang="zh-CN" spc="-10" dirty="0">
                  <a:latin typeface="Calibri"/>
                  <a:cs typeface="Calibri"/>
                </a:rPr>
                <a:t>er</a:t>
              </a:r>
              <a:endParaRPr lang="zh-CN" altLang="en-US" dirty="0"/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8F4D503A-0AD3-4FB9-9A5A-898F99541F08}"/>
              </a:ext>
            </a:extLst>
          </p:cNvPr>
          <p:cNvGrpSpPr/>
          <p:nvPr/>
        </p:nvGrpSpPr>
        <p:grpSpPr>
          <a:xfrm>
            <a:off x="1114871" y="1671032"/>
            <a:ext cx="4409143" cy="2935199"/>
            <a:chOff x="2019300" y="1956898"/>
            <a:chExt cx="4409143" cy="2935199"/>
          </a:xfrm>
        </p:grpSpPr>
        <p:sp>
          <p:nvSpPr>
            <p:cNvPr id="6" name="object 3">
              <a:extLst>
                <a:ext uri="{FF2B5EF4-FFF2-40B4-BE49-F238E27FC236}">
                  <a16:creationId xmlns:a16="http://schemas.microsoft.com/office/drawing/2014/main" id="{354A22C2-F18A-4DCA-8B93-AA73F46CE288}"/>
                </a:ext>
              </a:extLst>
            </p:cNvPr>
            <p:cNvSpPr/>
            <p:nvPr/>
          </p:nvSpPr>
          <p:spPr>
            <a:xfrm>
              <a:off x="2157412" y="4588376"/>
              <a:ext cx="3292475" cy="0"/>
            </a:xfrm>
            <a:custGeom>
              <a:avLst/>
              <a:gdLst/>
              <a:ahLst/>
              <a:cxnLst/>
              <a:rect l="l" t="t" r="r" b="b"/>
              <a:pathLst>
                <a:path w="3292475">
                  <a:moveTo>
                    <a:pt x="0" y="0"/>
                  </a:moveTo>
                  <a:lnTo>
                    <a:pt x="3292475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" name="object 4">
              <a:extLst>
                <a:ext uri="{FF2B5EF4-FFF2-40B4-BE49-F238E27FC236}">
                  <a16:creationId xmlns:a16="http://schemas.microsoft.com/office/drawing/2014/main" id="{32A5A455-D2A4-40BF-8FEC-5C57C2F7DC40}"/>
                </a:ext>
              </a:extLst>
            </p:cNvPr>
            <p:cNvSpPr/>
            <p:nvPr/>
          </p:nvSpPr>
          <p:spPr>
            <a:xfrm>
              <a:off x="2157413" y="2491288"/>
              <a:ext cx="0" cy="2097088"/>
            </a:xfrm>
            <a:custGeom>
              <a:avLst/>
              <a:gdLst/>
              <a:ahLst/>
              <a:cxnLst/>
              <a:rect l="l" t="t" r="r" b="b"/>
              <a:pathLst>
                <a:path h="2097088">
                  <a:moveTo>
                    <a:pt x="0" y="0"/>
                  </a:moveTo>
                  <a:lnTo>
                    <a:pt x="0" y="2097088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" name="object 5">
              <a:extLst>
                <a:ext uri="{FF2B5EF4-FFF2-40B4-BE49-F238E27FC236}">
                  <a16:creationId xmlns:a16="http://schemas.microsoft.com/office/drawing/2014/main" id="{5B1D4493-1EEC-4566-8702-EC6913F8FB61}"/>
                </a:ext>
              </a:extLst>
            </p:cNvPr>
            <p:cNvSpPr/>
            <p:nvPr/>
          </p:nvSpPr>
          <p:spPr>
            <a:xfrm>
              <a:off x="267176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" name="object 6">
              <a:extLst>
                <a:ext uri="{FF2B5EF4-FFF2-40B4-BE49-F238E27FC236}">
                  <a16:creationId xmlns:a16="http://schemas.microsoft.com/office/drawing/2014/main" id="{9A6BD51C-4615-4A05-9554-832D0D425C31}"/>
                </a:ext>
              </a:extLst>
            </p:cNvPr>
            <p:cNvSpPr/>
            <p:nvPr/>
          </p:nvSpPr>
          <p:spPr>
            <a:xfrm>
              <a:off x="318611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" name="object 7">
              <a:extLst>
                <a:ext uri="{FF2B5EF4-FFF2-40B4-BE49-F238E27FC236}">
                  <a16:creationId xmlns:a16="http://schemas.microsoft.com/office/drawing/2014/main" id="{B4379D2E-3A33-44F5-B5D3-6DDD6C47B4E0}"/>
                </a:ext>
              </a:extLst>
            </p:cNvPr>
            <p:cNvSpPr/>
            <p:nvPr/>
          </p:nvSpPr>
          <p:spPr>
            <a:xfrm>
              <a:off x="370046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" name="object 8">
              <a:extLst>
                <a:ext uri="{FF2B5EF4-FFF2-40B4-BE49-F238E27FC236}">
                  <a16:creationId xmlns:a16="http://schemas.microsoft.com/office/drawing/2014/main" id="{C0CEDA49-341F-47A3-9792-B05E254B4393}"/>
                </a:ext>
              </a:extLst>
            </p:cNvPr>
            <p:cNvSpPr/>
            <p:nvPr/>
          </p:nvSpPr>
          <p:spPr>
            <a:xfrm>
              <a:off x="421481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" name="object 9">
              <a:extLst>
                <a:ext uri="{FF2B5EF4-FFF2-40B4-BE49-F238E27FC236}">
                  <a16:creationId xmlns:a16="http://schemas.microsoft.com/office/drawing/2014/main" id="{9DC45792-BD89-4AB8-BC3D-26E11E082F60}"/>
                </a:ext>
              </a:extLst>
            </p:cNvPr>
            <p:cNvSpPr/>
            <p:nvPr/>
          </p:nvSpPr>
          <p:spPr>
            <a:xfrm>
              <a:off x="472916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" name="object 10">
              <a:extLst>
                <a:ext uri="{FF2B5EF4-FFF2-40B4-BE49-F238E27FC236}">
                  <a16:creationId xmlns:a16="http://schemas.microsoft.com/office/drawing/2014/main" id="{37E37015-C1D8-42BE-91D3-8068B94D111E}"/>
                </a:ext>
              </a:extLst>
            </p:cNvPr>
            <p:cNvSpPr/>
            <p:nvPr/>
          </p:nvSpPr>
          <p:spPr>
            <a:xfrm>
              <a:off x="5243512" y="4555038"/>
              <a:ext cx="1" cy="33338"/>
            </a:xfrm>
            <a:custGeom>
              <a:avLst/>
              <a:gdLst/>
              <a:ahLst/>
              <a:cxnLst/>
              <a:rect l="l" t="t" r="r" b="b"/>
              <a:pathLst>
                <a:path w="1" h="33338">
                  <a:moveTo>
                    <a:pt x="0" y="33338"/>
                  </a:moveTo>
                  <a:lnTo>
                    <a:pt x="1" y="0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" name="object 11">
              <a:extLst>
                <a:ext uri="{FF2B5EF4-FFF2-40B4-BE49-F238E27FC236}">
                  <a16:creationId xmlns:a16="http://schemas.microsoft.com/office/drawing/2014/main" id="{3A63CF9A-F947-4375-B02A-51DA7610204B}"/>
                </a:ext>
              </a:extLst>
            </p:cNvPr>
            <p:cNvSpPr txBox="1"/>
            <p:nvPr/>
          </p:nvSpPr>
          <p:spPr>
            <a:xfrm>
              <a:off x="2044700" y="4526972"/>
              <a:ext cx="157480" cy="2197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r>
                <a:rPr sz="900" spc="-90" dirty="0">
                  <a:latin typeface="Times New Roman"/>
                  <a:cs typeface="Times New Roman"/>
                </a:rPr>
                <a:t> </a:t>
              </a:r>
              <a:r>
                <a:rPr sz="1350" spc="0" baseline="-33950" dirty="0">
                  <a:latin typeface="Times New Roman"/>
                  <a:cs typeface="Times New Roman"/>
                </a:rPr>
                <a:t>0</a:t>
              </a:r>
              <a:endParaRPr sz="1350" baseline="-33950">
                <a:latin typeface="Times New Roman"/>
                <a:cs typeface="Times New Roman"/>
              </a:endParaRPr>
            </a:p>
          </p:txBody>
        </p:sp>
        <p:sp>
          <p:nvSpPr>
            <p:cNvPr id="15" name="object 12">
              <a:extLst>
                <a:ext uri="{FF2B5EF4-FFF2-40B4-BE49-F238E27FC236}">
                  <a16:creationId xmlns:a16="http://schemas.microsoft.com/office/drawing/2014/main" id="{7B912353-8E08-4622-AE09-65948F056087}"/>
                </a:ext>
              </a:extLst>
            </p:cNvPr>
            <p:cNvSpPr txBox="1"/>
            <p:nvPr/>
          </p:nvSpPr>
          <p:spPr>
            <a:xfrm>
              <a:off x="263366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6" name="object 13">
              <a:extLst>
                <a:ext uri="{FF2B5EF4-FFF2-40B4-BE49-F238E27FC236}">
                  <a16:creationId xmlns:a16="http://schemas.microsoft.com/office/drawing/2014/main" id="{634840B7-1DD1-4BC7-B311-2FF8E3738BE9}"/>
                </a:ext>
              </a:extLst>
            </p:cNvPr>
            <p:cNvSpPr txBox="1"/>
            <p:nvPr/>
          </p:nvSpPr>
          <p:spPr>
            <a:xfrm>
              <a:off x="314801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7" name="object 14">
              <a:extLst>
                <a:ext uri="{FF2B5EF4-FFF2-40B4-BE49-F238E27FC236}">
                  <a16:creationId xmlns:a16="http://schemas.microsoft.com/office/drawing/2014/main" id="{4B34A290-AFFD-4C0B-BB79-5B42FE5E6D6D}"/>
                </a:ext>
              </a:extLst>
            </p:cNvPr>
            <p:cNvSpPr/>
            <p:nvPr/>
          </p:nvSpPr>
          <p:spPr>
            <a:xfrm>
              <a:off x="2157412" y="3540626"/>
              <a:ext cx="28575" cy="1"/>
            </a:xfrm>
            <a:custGeom>
              <a:avLst/>
              <a:gdLst/>
              <a:ahLst/>
              <a:cxnLst/>
              <a:rect l="l" t="t" r="r" b="b"/>
              <a:pathLst>
                <a:path w="28575" h="1">
                  <a:moveTo>
                    <a:pt x="0" y="0"/>
                  </a:moveTo>
                  <a:lnTo>
                    <a:pt x="28575" y="1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8" name="object 15">
              <a:extLst>
                <a:ext uri="{FF2B5EF4-FFF2-40B4-BE49-F238E27FC236}">
                  <a16:creationId xmlns:a16="http://schemas.microsoft.com/office/drawing/2014/main" id="{10EEE0AE-5C73-4D6E-9182-150996387D94}"/>
                </a:ext>
              </a:extLst>
            </p:cNvPr>
            <p:cNvSpPr/>
            <p:nvPr/>
          </p:nvSpPr>
          <p:spPr>
            <a:xfrm>
              <a:off x="2157412" y="2491289"/>
              <a:ext cx="28575" cy="1"/>
            </a:xfrm>
            <a:custGeom>
              <a:avLst/>
              <a:gdLst/>
              <a:ahLst/>
              <a:cxnLst/>
              <a:rect l="l" t="t" r="r" b="b"/>
              <a:pathLst>
                <a:path w="28575" h="1">
                  <a:moveTo>
                    <a:pt x="0" y="0"/>
                  </a:moveTo>
                  <a:lnTo>
                    <a:pt x="28575" y="1"/>
                  </a:lnTo>
                </a:path>
              </a:pathLst>
            </a:custGeom>
            <a:ln w="4233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9" name="object 16">
              <a:extLst>
                <a:ext uri="{FF2B5EF4-FFF2-40B4-BE49-F238E27FC236}">
                  <a16:creationId xmlns:a16="http://schemas.microsoft.com/office/drawing/2014/main" id="{399826E8-98FA-4DCF-8CE6-8FE11D243040}"/>
                </a:ext>
              </a:extLst>
            </p:cNvPr>
            <p:cNvSpPr txBox="1"/>
            <p:nvPr/>
          </p:nvSpPr>
          <p:spPr>
            <a:xfrm>
              <a:off x="3363912" y="4596822"/>
              <a:ext cx="620395" cy="29527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59055" algn="ctr">
                <a:lnSpc>
                  <a:spcPts val="1050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algn="ctr">
                <a:lnSpc>
                  <a:spcPts val="1175"/>
                </a:lnSpc>
              </a:pPr>
              <a:r>
                <a:rPr sz="1200" spc="-5" dirty="0">
                  <a:latin typeface="Times New Roman"/>
                  <a:cs typeface="Times New Roman"/>
                </a:rPr>
                <a:t>ite</a:t>
              </a:r>
              <a:r>
                <a:rPr sz="1200" spc="-70" dirty="0">
                  <a:latin typeface="Times New Roman"/>
                  <a:cs typeface="Times New Roman"/>
                </a:rPr>
                <a:t>r</a:t>
              </a:r>
              <a:r>
                <a:rPr sz="1200" spc="0" dirty="0">
                  <a:latin typeface="Times New Roman"/>
                  <a:cs typeface="Times New Roman"/>
                </a:rPr>
                <a:t>. (</a:t>
              </a:r>
              <a:r>
                <a:rPr sz="1200" spc="-10" dirty="0">
                  <a:latin typeface="Times New Roman"/>
                  <a:cs typeface="Times New Roman"/>
                </a:rPr>
                <a:t>1e4)</a:t>
              </a:r>
              <a:endParaRPr sz="1200">
                <a:latin typeface="Times New Roman"/>
                <a:cs typeface="Times New Roman"/>
              </a:endParaRPr>
            </a:p>
          </p:txBody>
        </p:sp>
        <p:sp>
          <p:nvSpPr>
            <p:cNvPr id="20" name="object 17">
              <a:extLst>
                <a:ext uri="{FF2B5EF4-FFF2-40B4-BE49-F238E27FC236}">
                  <a16:creationId xmlns:a16="http://schemas.microsoft.com/office/drawing/2014/main" id="{A2F03D51-31B4-4526-8908-5F23A0A20DF4}"/>
                </a:ext>
              </a:extLst>
            </p:cNvPr>
            <p:cNvSpPr txBox="1"/>
            <p:nvPr/>
          </p:nvSpPr>
          <p:spPr>
            <a:xfrm>
              <a:off x="417671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1" name="object 18">
              <a:extLst>
                <a:ext uri="{FF2B5EF4-FFF2-40B4-BE49-F238E27FC236}">
                  <a16:creationId xmlns:a16="http://schemas.microsoft.com/office/drawing/2014/main" id="{F8F40B6E-ECE4-44A2-8BC5-04C57344C0D5}"/>
                </a:ext>
              </a:extLst>
            </p:cNvPr>
            <p:cNvSpPr txBox="1"/>
            <p:nvPr/>
          </p:nvSpPr>
          <p:spPr>
            <a:xfrm>
              <a:off x="469106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2" name="object 19">
              <a:extLst>
                <a:ext uri="{FF2B5EF4-FFF2-40B4-BE49-F238E27FC236}">
                  <a16:creationId xmlns:a16="http://schemas.microsoft.com/office/drawing/2014/main" id="{BA525CA0-4B13-4DDB-B295-3764A0BD2B63}"/>
                </a:ext>
              </a:extLst>
            </p:cNvPr>
            <p:cNvSpPr txBox="1"/>
            <p:nvPr/>
          </p:nvSpPr>
          <p:spPr>
            <a:xfrm>
              <a:off x="5205412" y="459682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3" name="object 20">
              <a:extLst>
                <a:ext uri="{FF2B5EF4-FFF2-40B4-BE49-F238E27FC236}">
                  <a16:creationId xmlns:a16="http://schemas.microsoft.com/office/drawing/2014/main" id="{DCADF5B7-EB86-48DB-B02D-5CAB238A0703}"/>
                </a:ext>
              </a:extLst>
            </p:cNvPr>
            <p:cNvSpPr txBox="1"/>
            <p:nvPr/>
          </p:nvSpPr>
          <p:spPr>
            <a:xfrm>
              <a:off x="2019300" y="3477634"/>
              <a:ext cx="1397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4" name="object 21">
              <a:extLst>
                <a:ext uri="{FF2B5EF4-FFF2-40B4-BE49-F238E27FC236}">
                  <a16:creationId xmlns:a16="http://schemas.microsoft.com/office/drawing/2014/main" id="{666C601C-7E18-41B5-AC34-B65551622854}"/>
                </a:ext>
              </a:extLst>
            </p:cNvPr>
            <p:cNvSpPr txBox="1"/>
            <p:nvPr/>
          </p:nvSpPr>
          <p:spPr>
            <a:xfrm>
              <a:off x="2019300" y="2428297"/>
              <a:ext cx="1397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25" name="object 22">
              <a:extLst>
                <a:ext uri="{FF2B5EF4-FFF2-40B4-BE49-F238E27FC236}">
                  <a16:creationId xmlns:a16="http://schemas.microsoft.com/office/drawing/2014/main" id="{830D473B-4715-45DB-B02F-D935E641C8E7}"/>
                </a:ext>
              </a:extLst>
            </p:cNvPr>
            <p:cNvSpPr/>
            <p:nvPr/>
          </p:nvSpPr>
          <p:spPr>
            <a:xfrm>
              <a:off x="2355850" y="2491289"/>
              <a:ext cx="3098800" cy="1985963"/>
            </a:xfrm>
            <a:custGeom>
              <a:avLst/>
              <a:gdLst/>
              <a:ahLst/>
              <a:cxnLst/>
              <a:rect l="l" t="t" r="r" b="b"/>
              <a:pathLst>
                <a:path w="3098800" h="1985963">
                  <a:moveTo>
                    <a:pt x="0" y="0"/>
                  </a:moveTo>
                  <a:lnTo>
                    <a:pt x="4762" y="41275"/>
                  </a:lnTo>
                  <a:lnTo>
                    <a:pt x="58737" y="301625"/>
                  </a:lnTo>
                  <a:lnTo>
                    <a:pt x="107950" y="311150"/>
                  </a:lnTo>
                  <a:lnTo>
                    <a:pt x="158750" y="323850"/>
                  </a:lnTo>
                  <a:lnTo>
                    <a:pt x="211137" y="468312"/>
                  </a:lnTo>
                  <a:lnTo>
                    <a:pt x="261937" y="555625"/>
                  </a:lnTo>
                  <a:lnTo>
                    <a:pt x="315912" y="696912"/>
                  </a:lnTo>
                  <a:lnTo>
                    <a:pt x="365125" y="622300"/>
                  </a:lnTo>
                  <a:lnTo>
                    <a:pt x="415925" y="704850"/>
                  </a:lnTo>
                  <a:lnTo>
                    <a:pt x="468312" y="758825"/>
                  </a:lnTo>
                  <a:lnTo>
                    <a:pt x="519112" y="815975"/>
                  </a:lnTo>
                  <a:lnTo>
                    <a:pt x="573087" y="895350"/>
                  </a:lnTo>
                  <a:lnTo>
                    <a:pt x="622300" y="779462"/>
                  </a:lnTo>
                  <a:lnTo>
                    <a:pt x="671512" y="771525"/>
                  </a:lnTo>
                  <a:lnTo>
                    <a:pt x="725487" y="923925"/>
                  </a:lnTo>
                  <a:lnTo>
                    <a:pt x="776287" y="990600"/>
                  </a:lnTo>
                  <a:lnTo>
                    <a:pt x="830262" y="974725"/>
                  </a:lnTo>
                  <a:lnTo>
                    <a:pt x="879475" y="1090613"/>
                  </a:lnTo>
                  <a:lnTo>
                    <a:pt x="928687" y="1090613"/>
                  </a:lnTo>
                  <a:lnTo>
                    <a:pt x="982662" y="1036638"/>
                  </a:lnTo>
                  <a:lnTo>
                    <a:pt x="1033462" y="990600"/>
                  </a:lnTo>
                  <a:lnTo>
                    <a:pt x="1087437" y="1016000"/>
                  </a:lnTo>
                  <a:lnTo>
                    <a:pt x="1136650" y="998537"/>
                  </a:lnTo>
                  <a:lnTo>
                    <a:pt x="1185862" y="1106488"/>
                  </a:lnTo>
                  <a:lnTo>
                    <a:pt x="1239837" y="1057275"/>
                  </a:lnTo>
                  <a:lnTo>
                    <a:pt x="1290638" y="1123950"/>
                  </a:lnTo>
                  <a:lnTo>
                    <a:pt x="1344612" y="1039813"/>
                  </a:lnTo>
                  <a:lnTo>
                    <a:pt x="1393825" y="1185863"/>
                  </a:lnTo>
                  <a:lnTo>
                    <a:pt x="1447800" y="1114425"/>
                  </a:lnTo>
                  <a:lnTo>
                    <a:pt x="1497012" y="1654175"/>
                  </a:lnTo>
                  <a:lnTo>
                    <a:pt x="1547812" y="1711325"/>
                  </a:lnTo>
                  <a:lnTo>
                    <a:pt x="1601787" y="1711325"/>
                  </a:lnTo>
                  <a:lnTo>
                    <a:pt x="1651000" y="1741488"/>
                  </a:lnTo>
                  <a:lnTo>
                    <a:pt x="1704975" y="1741488"/>
                  </a:lnTo>
                  <a:lnTo>
                    <a:pt x="1754187" y="1808163"/>
                  </a:lnTo>
                  <a:lnTo>
                    <a:pt x="1804988" y="1790700"/>
                  </a:lnTo>
                  <a:lnTo>
                    <a:pt x="1858962" y="1824038"/>
                  </a:lnTo>
                  <a:lnTo>
                    <a:pt x="1908175" y="1865313"/>
                  </a:lnTo>
                  <a:lnTo>
                    <a:pt x="1962150" y="1819275"/>
                  </a:lnTo>
                  <a:lnTo>
                    <a:pt x="2011362" y="1803400"/>
                  </a:lnTo>
                  <a:lnTo>
                    <a:pt x="2062162" y="1870075"/>
                  </a:lnTo>
                  <a:lnTo>
                    <a:pt x="2116137" y="1857375"/>
                  </a:lnTo>
                  <a:lnTo>
                    <a:pt x="2165350" y="1824038"/>
                  </a:lnTo>
                  <a:lnTo>
                    <a:pt x="2219325" y="1865313"/>
                  </a:lnTo>
                  <a:lnTo>
                    <a:pt x="2268537" y="1873250"/>
                  </a:lnTo>
                  <a:lnTo>
                    <a:pt x="2319338" y="1944688"/>
                  </a:lnTo>
                  <a:lnTo>
                    <a:pt x="2373312" y="1973263"/>
                  </a:lnTo>
                  <a:lnTo>
                    <a:pt x="2422525" y="1924050"/>
                  </a:lnTo>
                  <a:lnTo>
                    <a:pt x="2476500" y="1944688"/>
                  </a:lnTo>
                  <a:lnTo>
                    <a:pt x="2525712" y="1965325"/>
                  </a:lnTo>
                  <a:lnTo>
                    <a:pt x="2576512" y="1965325"/>
                  </a:lnTo>
                  <a:lnTo>
                    <a:pt x="2630487" y="1965325"/>
                  </a:lnTo>
                  <a:lnTo>
                    <a:pt x="2679700" y="1978025"/>
                  </a:lnTo>
                  <a:lnTo>
                    <a:pt x="2733675" y="1973263"/>
                  </a:lnTo>
                  <a:lnTo>
                    <a:pt x="2782887" y="1973263"/>
                  </a:lnTo>
                  <a:lnTo>
                    <a:pt x="2833688" y="1947863"/>
                  </a:lnTo>
                  <a:lnTo>
                    <a:pt x="2887662" y="1927225"/>
                  </a:lnTo>
                  <a:lnTo>
                    <a:pt x="2936875" y="1939925"/>
                  </a:lnTo>
                  <a:lnTo>
                    <a:pt x="2990850" y="1985963"/>
                  </a:lnTo>
                  <a:lnTo>
                    <a:pt x="3040062" y="1965325"/>
                  </a:lnTo>
                  <a:lnTo>
                    <a:pt x="3094038" y="1944688"/>
                  </a:lnTo>
                  <a:lnTo>
                    <a:pt x="3098800" y="1944688"/>
                  </a:lnTo>
                </a:path>
              </a:pathLst>
            </a:custGeom>
            <a:ln w="17463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26" name="object 23">
              <a:extLst>
                <a:ext uri="{FF2B5EF4-FFF2-40B4-BE49-F238E27FC236}">
                  <a16:creationId xmlns:a16="http://schemas.microsoft.com/office/drawing/2014/main" id="{3F44B74E-ED17-4B4C-B681-D2737974AB1D}"/>
                </a:ext>
              </a:extLst>
            </p:cNvPr>
            <p:cNvSpPr/>
            <p:nvPr/>
          </p:nvSpPr>
          <p:spPr>
            <a:xfrm>
              <a:off x="3152775" y="2491289"/>
              <a:ext cx="2301875" cy="1558925"/>
            </a:xfrm>
            <a:custGeom>
              <a:avLst/>
              <a:gdLst/>
              <a:ahLst/>
              <a:cxnLst/>
              <a:rect l="l" t="t" r="r" b="b"/>
              <a:pathLst>
                <a:path w="2301875" h="1558925">
                  <a:moveTo>
                    <a:pt x="0" y="0"/>
                  </a:moveTo>
                  <a:lnTo>
                    <a:pt x="33337" y="136525"/>
                  </a:lnTo>
                  <a:lnTo>
                    <a:pt x="82550" y="53975"/>
                  </a:lnTo>
                  <a:lnTo>
                    <a:pt x="131762" y="173037"/>
                  </a:lnTo>
                  <a:lnTo>
                    <a:pt x="185737" y="120650"/>
                  </a:lnTo>
                  <a:lnTo>
                    <a:pt x="236537" y="355600"/>
                  </a:lnTo>
                  <a:lnTo>
                    <a:pt x="290512" y="12700"/>
                  </a:lnTo>
                  <a:lnTo>
                    <a:pt x="339725" y="365125"/>
                  </a:lnTo>
                  <a:lnTo>
                    <a:pt x="388937" y="385762"/>
                  </a:lnTo>
                  <a:lnTo>
                    <a:pt x="442912" y="144462"/>
                  </a:lnTo>
                  <a:lnTo>
                    <a:pt x="493712" y="293687"/>
                  </a:lnTo>
                  <a:lnTo>
                    <a:pt x="547687" y="334962"/>
                  </a:lnTo>
                  <a:lnTo>
                    <a:pt x="596900" y="360362"/>
                  </a:lnTo>
                  <a:lnTo>
                    <a:pt x="650875" y="144462"/>
                  </a:lnTo>
                  <a:lnTo>
                    <a:pt x="700087" y="882650"/>
                  </a:lnTo>
                  <a:lnTo>
                    <a:pt x="750887" y="1049337"/>
                  </a:lnTo>
                  <a:lnTo>
                    <a:pt x="804862" y="1011237"/>
                  </a:lnTo>
                  <a:lnTo>
                    <a:pt x="854075" y="1090612"/>
                  </a:lnTo>
                  <a:lnTo>
                    <a:pt x="908050" y="1147762"/>
                  </a:lnTo>
                  <a:lnTo>
                    <a:pt x="957262" y="1147762"/>
                  </a:lnTo>
                  <a:lnTo>
                    <a:pt x="1008062" y="1209675"/>
                  </a:lnTo>
                  <a:lnTo>
                    <a:pt x="1062038" y="1230312"/>
                  </a:lnTo>
                  <a:lnTo>
                    <a:pt x="1111250" y="1119187"/>
                  </a:lnTo>
                  <a:lnTo>
                    <a:pt x="1165225" y="1214437"/>
                  </a:lnTo>
                  <a:lnTo>
                    <a:pt x="1214438" y="1263650"/>
                  </a:lnTo>
                  <a:lnTo>
                    <a:pt x="1265237" y="1227137"/>
                  </a:lnTo>
                  <a:lnTo>
                    <a:pt x="1319213" y="1219200"/>
                  </a:lnTo>
                  <a:lnTo>
                    <a:pt x="1368425" y="1219200"/>
                  </a:lnTo>
                  <a:lnTo>
                    <a:pt x="1422400" y="1284287"/>
                  </a:lnTo>
                  <a:lnTo>
                    <a:pt x="1471613" y="1260475"/>
                  </a:lnTo>
                  <a:lnTo>
                    <a:pt x="1522412" y="1389062"/>
                  </a:lnTo>
                  <a:lnTo>
                    <a:pt x="1576388" y="1512887"/>
                  </a:lnTo>
                  <a:lnTo>
                    <a:pt x="1625600" y="1466850"/>
                  </a:lnTo>
                  <a:lnTo>
                    <a:pt x="1679575" y="1450975"/>
                  </a:lnTo>
                  <a:lnTo>
                    <a:pt x="1728788" y="1517650"/>
                  </a:lnTo>
                  <a:lnTo>
                    <a:pt x="1779587" y="1508125"/>
                  </a:lnTo>
                  <a:lnTo>
                    <a:pt x="1833563" y="1479550"/>
                  </a:lnTo>
                  <a:lnTo>
                    <a:pt x="1882775" y="1458912"/>
                  </a:lnTo>
                  <a:lnTo>
                    <a:pt x="1936750" y="1417637"/>
                  </a:lnTo>
                  <a:lnTo>
                    <a:pt x="1985963" y="1517650"/>
                  </a:lnTo>
                  <a:lnTo>
                    <a:pt x="2036762" y="1492250"/>
                  </a:lnTo>
                  <a:lnTo>
                    <a:pt x="2090738" y="1458912"/>
                  </a:lnTo>
                  <a:lnTo>
                    <a:pt x="2139950" y="1558925"/>
                  </a:lnTo>
                  <a:lnTo>
                    <a:pt x="2193925" y="1550987"/>
                  </a:lnTo>
                  <a:lnTo>
                    <a:pt x="2243138" y="1497012"/>
                  </a:lnTo>
                  <a:lnTo>
                    <a:pt x="2297112" y="1471612"/>
                  </a:lnTo>
                  <a:lnTo>
                    <a:pt x="2301875" y="1484312"/>
                  </a:lnTo>
                </a:path>
              </a:pathLst>
            </a:custGeom>
            <a:ln w="17463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1" name="object 48">
              <a:extLst>
                <a:ext uri="{FF2B5EF4-FFF2-40B4-BE49-F238E27FC236}">
                  <a16:creationId xmlns:a16="http://schemas.microsoft.com/office/drawing/2014/main" id="{A54A90AB-AAEC-41A1-B048-9ABA870D1707}"/>
                </a:ext>
              </a:extLst>
            </p:cNvPr>
            <p:cNvSpPr/>
            <p:nvPr/>
          </p:nvSpPr>
          <p:spPr>
            <a:xfrm>
              <a:off x="5064885" y="3181899"/>
              <a:ext cx="295945" cy="727026"/>
            </a:xfrm>
            <a:custGeom>
              <a:avLst/>
              <a:gdLst/>
              <a:ahLst/>
              <a:cxnLst/>
              <a:rect l="l" t="t" r="r" b="b"/>
              <a:pathLst>
                <a:path w="295945" h="727026">
                  <a:moveTo>
                    <a:pt x="0" y="536930"/>
                  </a:moveTo>
                  <a:lnTo>
                    <a:pt x="24639" y="727026"/>
                  </a:lnTo>
                  <a:lnTo>
                    <a:pt x="144270" y="610467"/>
                  </a:lnTo>
                  <a:lnTo>
                    <a:pt x="95437" y="610467"/>
                  </a:lnTo>
                  <a:lnTo>
                    <a:pt x="101969" y="591691"/>
                  </a:lnTo>
                  <a:lnTo>
                    <a:pt x="41460" y="591691"/>
                  </a:lnTo>
                  <a:lnTo>
                    <a:pt x="0" y="536930"/>
                  </a:lnTo>
                  <a:close/>
                </a:path>
                <a:path w="295945" h="727026">
                  <a:moveTo>
                    <a:pt x="161933" y="593257"/>
                  </a:moveTo>
                  <a:lnTo>
                    <a:pt x="95437" y="610467"/>
                  </a:lnTo>
                  <a:lnTo>
                    <a:pt x="144270" y="610467"/>
                  </a:lnTo>
                  <a:lnTo>
                    <a:pt x="161933" y="593257"/>
                  </a:lnTo>
                  <a:close/>
                </a:path>
                <a:path w="295945" h="727026">
                  <a:moveTo>
                    <a:pt x="269374" y="0"/>
                  </a:moveTo>
                  <a:lnTo>
                    <a:pt x="265671" y="242"/>
                  </a:lnTo>
                  <a:lnTo>
                    <a:pt x="253085" y="4106"/>
                  </a:lnTo>
                  <a:lnTo>
                    <a:pt x="243502" y="13281"/>
                  </a:lnTo>
                  <a:lnTo>
                    <a:pt x="41460" y="591691"/>
                  </a:lnTo>
                  <a:lnTo>
                    <a:pt x="101969" y="591691"/>
                  </a:lnTo>
                  <a:lnTo>
                    <a:pt x="294515" y="38153"/>
                  </a:lnTo>
                  <a:lnTo>
                    <a:pt x="295945" y="25724"/>
                  </a:lnTo>
                  <a:lnTo>
                    <a:pt x="292139" y="14248"/>
                  </a:lnTo>
                  <a:lnTo>
                    <a:pt x="283865" y="5313"/>
                  </a:lnTo>
                  <a:lnTo>
                    <a:pt x="273188" y="480"/>
                  </a:lnTo>
                  <a:lnTo>
                    <a:pt x="26937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2" name="object 49">
              <a:extLst>
                <a:ext uri="{FF2B5EF4-FFF2-40B4-BE49-F238E27FC236}">
                  <a16:creationId xmlns:a16="http://schemas.microsoft.com/office/drawing/2014/main" id="{4DBAA599-35BB-4EA8-AE2F-6E8354314EFB}"/>
                </a:ext>
              </a:extLst>
            </p:cNvPr>
            <p:cNvSpPr/>
            <p:nvPr/>
          </p:nvSpPr>
          <p:spPr>
            <a:xfrm>
              <a:off x="5243512" y="4130887"/>
              <a:ext cx="279282" cy="287627"/>
            </a:xfrm>
            <a:custGeom>
              <a:avLst/>
              <a:gdLst/>
              <a:ahLst/>
              <a:cxnLst/>
              <a:rect l="l" t="t" r="r" b="b"/>
              <a:pathLst>
                <a:path w="279282" h="287627">
                  <a:moveTo>
                    <a:pt x="57673" y="104821"/>
                  </a:moveTo>
                  <a:lnTo>
                    <a:pt x="0" y="287627"/>
                  </a:lnTo>
                  <a:lnTo>
                    <a:pt x="180848" y="224082"/>
                  </a:lnTo>
                  <a:lnTo>
                    <a:pt x="113287" y="211701"/>
                  </a:lnTo>
                  <a:lnTo>
                    <a:pt x="151778" y="171947"/>
                  </a:lnTo>
                  <a:lnTo>
                    <a:pt x="72229" y="171947"/>
                  </a:lnTo>
                  <a:lnTo>
                    <a:pt x="57673" y="104821"/>
                  </a:lnTo>
                  <a:close/>
                </a:path>
                <a:path w="279282" h="287627">
                  <a:moveTo>
                    <a:pt x="250362" y="0"/>
                  </a:moveTo>
                  <a:lnTo>
                    <a:pt x="243051" y="118"/>
                  </a:lnTo>
                  <a:lnTo>
                    <a:pt x="235784" y="3025"/>
                  </a:lnTo>
                  <a:lnTo>
                    <a:pt x="72229" y="171947"/>
                  </a:lnTo>
                  <a:lnTo>
                    <a:pt x="151778" y="171947"/>
                  </a:lnTo>
                  <a:lnTo>
                    <a:pt x="271353" y="48447"/>
                  </a:lnTo>
                  <a:lnTo>
                    <a:pt x="277847" y="37879"/>
                  </a:lnTo>
                  <a:lnTo>
                    <a:pt x="279282" y="25980"/>
                  </a:lnTo>
                  <a:lnTo>
                    <a:pt x="275685" y="14467"/>
                  </a:lnTo>
                  <a:lnTo>
                    <a:pt x="263418" y="3654"/>
                  </a:lnTo>
                  <a:lnTo>
                    <a:pt x="253280" y="115"/>
                  </a:lnTo>
                  <a:lnTo>
                    <a:pt x="250362" y="0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8F46710A-E36F-4AE1-AFBD-78D85FBBCA8D}"/>
                </a:ext>
              </a:extLst>
            </p:cNvPr>
            <p:cNvSpPr/>
            <p:nvPr/>
          </p:nvSpPr>
          <p:spPr>
            <a:xfrm>
              <a:off x="5498445" y="3865548"/>
              <a:ext cx="9299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pc="-15" dirty="0">
                  <a:latin typeface="Calibri"/>
                  <a:cs typeface="Calibri"/>
                </a:rPr>
                <a:t>2</a:t>
              </a:r>
              <a:r>
                <a:rPr lang="en-US" altLang="zh-CN" spc="-10" dirty="0">
                  <a:latin typeface="Calibri"/>
                  <a:cs typeface="Calibri"/>
                </a:rPr>
                <a:t>0</a:t>
              </a:r>
              <a:r>
                <a:rPr lang="en-US" altLang="zh-CN" spc="-5" dirty="0">
                  <a:latin typeface="Calibri"/>
                  <a:cs typeface="Calibri"/>
                </a:rPr>
                <a:t>-</a:t>
              </a:r>
              <a:r>
                <a:rPr lang="en-US" altLang="zh-CN" dirty="0">
                  <a:latin typeface="Calibri"/>
                  <a:cs typeface="Calibri"/>
                </a:rPr>
                <a:t>l</a:t>
              </a:r>
              <a:r>
                <a:rPr lang="en-US" altLang="zh-CN" spc="-35" dirty="0">
                  <a:latin typeface="Calibri"/>
                  <a:cs typeface="Calibri"/>
                </a:rPr>
                <a:t>ay</a:t>
              </a:r>
              <a:r>
                <a:rPr lang="en-US" altLang="zh-CN" spc="-10" dirty="0">
                  <a:latin typeface="Calibri"/>
                  <a:cs typeface="Calibri"/>
                </a:rPr>
                <a:t>er</a:t>
              </a:r>
              <a:endParaRPr lang="zh-CN" altLang="en-US" dirty="0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B16EEC30-ADE9-4137-90F3-D0ECF8555663}"/>
                </a:ext>
              </a:extLst>
            </p:cNvPr>
            <p:cNvSpPr/>
            <p:nvPr/>
          </p:nvSpPr>
          <p:spPr>
            <a:xfrm>
              <a:off x="5007385" y="2775688"/>
              <a:ext cx="9299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pc="-15" dirty="0">
                  <a:latin typeface="Calibri"/>
                  <a:cs typeface="Calibri"/>
                </a:rPr>
                <a:t>5</a:t>
              </a:r>
              <a:r>
                <a:rPr lang="en-US" altLang="zh-CN" spc="-10" dirty="0">
                  <a:latin typeface="Calibri"/>
                  <a:cs typeface="Calibri"/>
                </a:rPr>
                <a:t>6</a:t>
              </a:r>
              <a:r>
                <a:rPr lang="en-US" altLang="zh-CN" spc="-5" dirty="0">
                  <a:latin typeface="Calibri"/>
                  <a:cs typeface="Calibri"/>
                </a:rPr>
                <a:t>-</a:t>
              </a:r>
              <a:r>
                <a:rPr lang="en-US" altLang="zh-CN" dirty="0">
                  <a:latin typeface="Calibri"/>
                  <a:cs typeface="Calibri"/>
                </a:rPr>
                <a:t>l</a:t>
              </a:r>
              <a:r>
                <a:rPr lang="en-US" altLang="zh-CN" spc="-35" dirty="0">
                  <a:latin typeface="Calibri"/>
                  <a:cs typeface="Calibri"/>
                </a:rPr>
                <a:t>ay</a:t>
              </a:r>
              <a:r>
                <a:rPr lang="en-US" altLang="zh-CN" spc="-10" dirty="0">
                  <a:latin typeface="Calibri"/>
                  <a:cs typeface="Calibri"/>
                </a:rPr>
                <a:t>er</a:t>
              </a:r>
              <a:endParaRPr lang="zh-CN" altLang="en-US" dirty="0"/>
            </a:p>
          </p:txBody>
        </p:sp>
        <p:sp>
          <p:nvSpPr>
            <p:cNvPr id="63" name="object 47">
              <a:extLst>
                <a:ext uri="{FF2B5EF4-FFF2-40B4-BE49-F238E27FC236}">
                  <a16:creationId xmlns:a16="http://schemas.microsoft.com/office/drawing/2014/main" id="{B3B63686-EDC9-4F36-913D-F6F2CF4CECF6}"/>
                </a:ext>
              </a:extLst>
            </p:cNvPr>
            <p:cNvSpPr txBox="1"/>
            <p:nvPr/>
          </p:nvSpPr>
          <p:spPr>
            <a:xfrm>
              <a:off x="3026345" y="1956898"/>
              <a:ext cx="1915923" cy="38481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lang="en-US" altLang="zh-CN" sz="2400" spc="-40" dirty="0">
                  <a:latin typeface="Calibri"/>
                  <a:cs typeface="Calibri"/>
                </a:rPr>
                <a:t>train</a:t>
              </a:r>
              <a:r>
                <a:rPr sz="2400" spc="-10" dirty="0">
                  <a:latin typeface="Calibri"/>
                  <a:cs typeface="Calibri"/>
                </a:rPr>
                <a:t> er</a:t>
              </a:r>
              <a:r>
                <a:rPr sz="2400" spc="-50" dirty="0">
                  <a:latin typeface="Calibri"/>
                  <a:cs typeface="Calibri"/>
                </a:rPr>
                <a:t>r</a:t>
              </a:r>
              <a:r>
                <a:rPr sz="2400" spc="-5" dirty="0">
                  <a:latin typeface="Calibri"/>
                  <a:cs typeface="Calibri"/>
                </a:rPr>
                <a:t>o</a:t>
              </a:r>
              <a:r>
                <a:rPr sz="2400" spc="-10" dirty="0">
                  <a:latin typeface="Calibri"/>
                  <a:cs typeface="Calibri"/>
                </a:rPr>
                <a:t>r</a:t>
              </a:r>
              <a:r>
                <a:rPr sz="2400" spc="-5" dirty="0">
                  <a:latin typeface="Calibri"/>
                  <a:cs typeface="Calibri"/>
                </a:rPr>
                <a:t> (</a:t>
              </a:r>
              <a:r>
                <a:rPr sz="2400" spc="-25" dirty="0">
                  <a:latin typeface="Calibri"/>
                  <a:cs typeface="Calibri"/>
                </a:rPr>
                <a:t>%</a:t>
              </a:r>
              <a:r>
                <a:rPr sz="2400" spc="0" dirty="0">
                  <a:latin typeface="Calibri"/>
                  <a:cs typeface="Calibri"/>
                </a:rPr>
                <a:t>)</a:t>
              </a:r>
              <a:endParaRPr sz="2400" dirty="0">
                <a:latin typeface="Calibri"/>
                <a:cs typeface="Calibri"/>
              </a:endParaRPr>
            </a:p>
          </p:txBody>
        </p:sp>
      </p:grpSp>
      <p:sp>
        <p:nvSpPr>
          <p:cNvPr id="67" name="文本框 66">
            <a:extLst>
              <a:ext uri="{FF2B5EF4-FFF2-40B4-BE49-F238E27FC236}">
                <a16:creationId xmlns:a16="http://schemas.microsoft.com/office/drawing/2014/main" id="{AB616B5D-C1D9-4C8F-9E1C-83077B13E32A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简单堆积神经层？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09703E32-94CD-428E-B310-79B7E85353C9}"/>
              </a:ext>
            </a:extLst>
          </p:cNvPr>
          <p:cNvSpPr txBox="1"/>
          <p:nvPr/>
        </p:nvSpPr>
        <p:spPr>
          <a:xfrm>
            <a:off x="1006879" y="5160062"/>
            <a:ext cx="6657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普通网络：</a:t>
            </a:r>
            <a:r>
              <a:rPr lang="en-US" altLang="zh-CN" sz="2400" spc="-35" dirty="0">
                <a:latin typeface="Calibri"/>
                <a:cs typeface="Calibri"/>
              </a:rPr>
              <a:t> 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堆积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3x3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的卷积层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上述现象可以在多个数据集中得到验证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1" name="object 63">
            <a:extLst>
              <a:ext uri="{FF2B5EF4-FFF2-40B4-BE49-F238E27FC236}">
                <a16:creationId xmlns:a16="http://schemas.microsoft.com/office/drawing/2014/main" id="{A2E5B583-EC59-4E9F-9EC6-F14445189DBB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66" name="图片 65">
            <a:extLst>
              <a:ext uri="{FF2B5EF4-FFF2-40B4-BE49-F238E27FC236}">
                <a16:creationId xmlns:a16="http://schemas.microsoft.com/office/drawing/2014/main" id="{361E4B41-90A9-4868-8922-4D9C04A83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188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66">
            <a:extLst>
              <a:ext uri="{FF2B5EF4-FFF2-40B4-BE49-F238E27FC236}">
                <a16:creationId xmlns:a16="http://schemas.microsoft.com/office/drawing/2014/main" id="{AB616B5D-C1D9-4C8F-9E1C-83077B13E32A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简单堆积神经层？</a:t>
            </a: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5257B654-4F3B-4BC5-A379-57CC921DEB8F}"/>
              </a:ext>
            </a:extLst>
          </p:cNvPr>
          <p:cNvGrpSpPr/>
          <p:nvPr/>
        </p:nvGrpSpPr>
        <p:grpSpPr>
          <a:xfrm>
            <a:off x="851412" y="1546905"/>
            <a:ext cx="10413246" cy="2861641"/>
            <a:chOff x="1427419" y="1584228"/>
            <a:chExt cx="10413246" cy="2861641"/>
          </a:xfrm>
        </p:grpSpPr>
        <p:sp>
          <p:nvSpPr>
            <p:cNvPr id="66" name="object 3">
              <a:extLst>
                <a:ext uri="{FF2B5EF4-FFF2-40B4-BE49-F238E27FC236}">
                  <a16:creationId xmlns:a16="http://schemas.microsoft.com/office/drawing/2014/main" id="{BD48ECB6-2ED8-42D0-A9F4-126BC2E8B01F}"/>
                </a:ext>
              </a:extLst>
            </p:cNvPr>
            <p:cNvSpPr/>
            <p:nvPr/>
          </p:nvSpPr>
          <p:spPr>
            <a:xfrm>
              <a:off x="1733550" y="41592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8" name="object 4">
              <a:extLst>
                <a:ext uri="{FF2B5EF4-FFF2-40B4-BE49-F238E27FC236}">
                  <a16:creationId xmlns:a16="http://schemas.microsoft.com/office/drawing/2014/main" id="{AF7EB88D-F7DC-41E1-8C45-67A62911E645}"/>
                </a:ext>
              </a:extLst>
            </p:cNvPr>
            <p:cNvSpPr/>
            <p:nvPr/>
          </p:nvSpPr>
          <p:spPr>
            <a:xfrm>
              <a:off x="2349500" y="3600450"/>
              <a:ext cx="2698750" cy="0"/>
            </a:xfrm>
            <a:custGeom>
              <a:avLst/>
              <a:gdLst/>
              <a:ahLst/>
              <a:cxnLst/>
              <a:rect l="l" t="t" r="r" b="b"/>
              <a:pathLst>
                <a:path w="2698750">
                  <a:moveTo>
                    <a:pt x="0" y="0"/>
                  </a:moveTo>
                  <a:lnTo>
                    <a:pt x="269875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69" name="object 5">
              <a:extLst>
                <a:ext uri="{FF2B5EF4-FFF2-40B4-BE49-F238E27FC236}">
                  <a16:creationId xmlns:a16="http://schemas.microsoft.com/office/drawing/2014/main" id="{E3388CDF-D3B5-49B9-8C96-7EA1785ACBC5}"/>
                </a:ext>
              </a:extLst>
            </p:cNvPr>
            <p:cNvSpPr/>
            <p:nvPr/>
          </p:nvSpPr>
          <p:spPr>
            <a:xfrm>
              <a:off x="1733550" y="3600450"/>
              <a:ext cx="19049" cy="0"/>
            </a:xfrm>
            <a:custGeom>
              <a:avLst/>
              <a:gdLst/>
              <a:ahLst/>
              <a:cxnLst/>
              <a:rect l="l" t="t" r="r" b="b"/>
              <a:pathLst>
                <a:path w="19049">
                  <a:moveTo>
                    <a:pt x="0" y="0"/>
                  </a:moveTo>
                  <a:lnTo>
                    <a:pt x="19049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0" name="object 6">
              <a:extLst>
                <a:ext uri="{FF2B5EF4-FFF2-40B4-BE49-F238E27FC236}">
                  <a16:creationId xmlns:a16="http://schemas.microsoft.com/office/drawing/2014/main" id="{C2662434-3CA1-4BE8-A273-8B0AB7A7F38D}"/>
                </a:ext>
              </a:extLst>
            </p:cNvPr>
            <p:cNvSpPr/>
            <p:nvPr/>
          </p:nvSpPr>
          <p:spPr>
            <a:xfrm>
              <a:off x="1733550" y="30670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1" name="object 7">
              <a:extLst>
                <a:ext uri="{FF2B5EF4-FFF2-40B4-BE49-F238E27FC236}">
                  <a16:creationId xmlns:a16="http://schemas.microsoft.com/office/drawing/2014/main" id="{6F89F17D-506D-4B35-8181-B48E866D79C6}"/>
                </a:ext>
              </a:extLst>
            </p:cNvPr>
            <p:cNvSpPr/>
            <p:nvPr/>
          </p:nvSpPr>
          <p:spPr>
            <a:xfrm>
              <a:off x="1733550" y="1974850"/>
              <a:ext cx="3314700" cy="0"/>
            </a:xfrm>
            <a:custGeom>
              <a:avLst/>
              <a:gdLst/>
              <a:ahLst/>
              <a:cxnLst/>
              <a:rect l="l" t="t" r="r" b="b"/>
              <a:pathLst>
                <a:path w="3314700">
                  <a:moveTo>
                    <a:pt x="0" y="0"/>
                  </a:moveTo>
                  <a:lnTo>
                    <a:pt x="33147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2" name="object 8">
              <a:extLst>
                <a:ext uri="{FF2B5EF4-FFF2-40B4-BE49-F238E27FC236}">
                  <a16:creationId xmlns:a16="http://schemas.microsoft.com/office/drawing/2014/main" id="{D0855923-84E9-4CCE-8BC1-E72E3823FD21}"/>
                </a:ext>
              </a:extLst>
            </p:cNvPr>
            <p:cNvSpPr/>
            <p:nvPr/>
          </p:nvSpPr>
          <p:spPr>
            <a:xfrm>
              <a:off x="1733550" y="1974850"/>
              <a:ext cx="0" cy="2184400"/>
            </a:xfrm>
            <a:custGeom>
              <a:avLst/>
              <a:gdLst/>
              <a:ahLst/>
              <a:cxnLst/>
              <a:rect l="l" t="t" r="r" b="b"/>
              <a:pathLst>
                <a:path h="2184400">
                  <a:moveTo>
                    <a:pt x="0" y="0"/>
                  </a:moveTo>
                  <a:lnTo>
                    <a:pt x="0" y="21844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3" name="object 9">
              <a:extLst>
                <a:ext uri="{FF2B5EF4-FFF2-40B4-BE49-F238E27FC236}">
                  <a16:creationId xmlns:a16="http://schemas.microsoft.com/office/drawing/2014/main" id="{710E0689-8980-4103-AF5B-3ABC5CA7C880}"/>
                </a:ext>
              </a:extLst>
            </p:cNvPr>
            <p:cNvSpPr txBox="1"/>
            <p:nvPr/>
          </p:nvSpPr>
          <p:spPr>
            <a:xfrm>
              <a:off x="168697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74" name="object 10">
              <a:extLst>
                <a:ext uri="{FF2B5EF4-FFF2-40B4-BE49-F238E27FC236}">
                  <a16:creationId xmlns:a16="http://schemas.microsoft.com/office/drawing/2014/main" id="{AB96A1E7-765C-4A25-A605-209605966E1C}"/>
                </a:ext>
              </a:extLst>
            </p:cNvPr>
            <p:cNvSpPr/>
            <p:nvPr/>
          </p:nvSpPr>
          <p:spPr>
            <a:xfrm>
              <a:off x="22415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5" name="object 11">
              <a:extLst>
                <a:ext uri="{FF2B5EF4-FFF2-40B4-BE49-F238E27FC236}">
                  <a16:creationId xmlns:a16="http://schemas.microsoft.com/office/drawing/2014/main" id="{1E5858F4-4535-4808-BD73-2991D833929E}"/>
                </a:ext>
              </a:extLst>
            </p:cNvPr>
            <p:cNvSpPr txBox="1"/>
            <p:nvPr/>
          </p:nvSpPr>
          <p:spPr>
            <a:xfrm>
              <a:off x="2204500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1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76" name="object 12">
              <a:extLst>
                <a:ext uri="{FF2B5EF4-FFF2-40B4-BE49-F238E27FC236}">
                  <a16:creationId xmlns:a16="http://schemas.microsoft.com/office/drawing/2014/main" id="{2668C427-CB68-4994-8869-2A84C6BF9DAF}"/>
                </a:ext>
              </a:extLst>
            </p:cNvPr>
            <p:cNvSpPr/>
            <p:nvPr/>
          </p:nvSpPr>
          <p:spPr>
            <a:xfrm>
              <a:off x="2762250" y="4121150"/>
              <a:ext cx="0" cy="38100"/>
            </a:xfrm>
            <a:custGeom>
              <a:avLst/>
              <a:gdLst/>
              <a:ahLst/>
              <a:cxnLst/>
              <a:rect l="l" t="t" r="r" b="b"/>
              <a:pathLst>
                <a:path h="38100">
                  <a:moveTo>
                    <a:pt x="0" y="38100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7" name="object 13">
              <a:extLst>
                <a:ext uri="{FF2B5EF4-FFF2-40B4-BE49-F238E27FC236}">
                  <a16:creationId xmlns:a16="http://schemas.microsoft.com/office/drawing/2014/main" id="{4A282C77-29A2-478A-A1D6-5608D06D1980}"/>
                </a:ext>
              </a:extLst>
            </p:cNvPr>
            <p:cNvSpPr txBox="1"/>
            <p:nvPr/>
          </p:nvSpPr>
          <p:spPr>
            <a:xfrm>
              <a:off x="272202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2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78" name="object 14">
              <a:extLst>
                <a:ext uri="{FF2B5EF4-FFF2-40B4-BE49-F238E27FC236}">
                  <a16:creationId xmlns:a16="http://schemas.microsoft.com/office/drawing/2014/main" id="{5B333985-BBA0-4F49-ABC8-EA5B604DF4B9}"/>
                </a:ext>
              </a:extLst>
            </p:cNvPr>
            <p:cNvSpPr/>
            <p:nvPr/>
          </p:nvSpPr>
          <p:spPr>
            <a:xfrm>
              <a:off x="32829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79" name="object 15">
              <a:extLst>
                <a:ext uri="{FF2B5EF4-FFF2-40B4-BE49-F238E27FC236}">
                  <a16:creationId xmlns:a16="http://schemas.microsoft.com/office/drawing/2014/main" id="{676486E4-0AA8-489A-8281-192F16ED2BD4}"/>
                </a:ext>
              </a:extLst>
            </p:cNvPr>
            <p:cNvSpPr/>
            <p:nvPr/>
          </p:nvSpPr>
          <p:spPr>
            <a:xfrm>
              <a:off x="38036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0" name="object 16">
              <a:extLst>
                <a:ext uri="{FF2B5EF4-FFF2-40B4-BE49-F238E27FC236}">
                  <a16:creationId xmlns:a16="http://schemas.microsoft.com/office/drawing/2014/main" id="{DF0DEC69-AA0B-4E19-AEC7-5645171F5ECD}"/>
                </a:ext>
              </a:extLst>
            </p:cNvPr>
            <p:cNvSpPr/>
            <p:nvPr/>
          </p:nvSpPr>
          <p:spPr>
            <a:xfrm>
              <a:off x="43243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1" name="object 17">
              <a:extLst>
                <a:ext uri="{FF2B5EF4-FFF2-40B4-BE49-F238E27FC236}">
                  <a16:creationId xmlns:a16="http://schemas.microsoft.com/office/drawing/2014/main" id="{10280E89-FB71-49D5-85E7-B9A44B273E54}"/>
                </a:ext>
              </a:extLst>
            </p:cNvPr>
            <p:cNvSpPr/>
            <p:nvPr/>
          </p:nvSpPr>
          <p:spPr>
            <a:xfrm>
              <a:off x="4832350" y="4121150"/>
              <a:ext cx="1" cy="38100"/>
            </a:xfrm>
            <a:custGeom>
              <a:avLst/>
              <a:gdLst/>
              <a:ahLst/>
              <a:cxnLst/>
              <a:rect l="l" t="t" r="r" b="b"/>
              <a:pathLst>
                <a:path w="1" h="38100">
                  <a:moveTo>
                    <a:pt x="0" y="38100"/>
                  </a:moveTo>
                  <a:lnTo>
                    <a:pt x="1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82" name="object 18">
              <a:extLst>
                <a:ext uri="{FF2B5EF4-FFF2-40B4-BE49-F238E27FC236}">
                  <a16:creationId xmlns:a16="http://schemas.microsoft.com/office/drawing/2014/main" id="{655F00E4-A9A0-47E8-8252-78E515650546}"/>
                </a:ext>
              </a:extLst>
            </p:cNvPr>
            <p:cNvSpPr txBox="1"/>
            <p:nvPr/>
          </p:nvSpPr>
          <p:spPr>
            <a:xfrm>
              <a:off x="3118900" y="4160119"/>
              <a:ext cx="512445" cy="27305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33350">
                <a:lnSpc>
                  <a:spcPts val="1065"/>
                </a:lnSpc>
              </a:pPr>
              <a:r>
                <a:rPr sz="900" dirty="0">
                  <a:latin typeface="Times New Roman"/>
                  <a:cs typeface="Times New Roman"/>
                </a:rPr>
                <a:t>3</a:t>
              </a:r>
              <a:endParaRPr sz="900">
                <a:latin typeface="Times New Roman"/>
                <a:cs typeface="Times New Roman"/>
              </a:endParaRPr>
            </a:p>
            <a:p>
              <a:pPr marL="12700">
                <a:lnSpc>
                  <a:spcPts val="985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83" name="object 19">
              <a:extLst>
                <a:ext uri="{FF2B5EF4-FFF2-40B4-BE49-F238E27FC236}">
                  <a16:creationId xmlns:a16="http://schemas.microsoft.com/office/drawing/2014/main" id="{6C02438C-DE7C-4DDA-98B7-BCF02FE5CF51}"/>
                </a:ext>
              </a:extLst>
            </p:cNvPr>
            <p:cNvSpPr txBox="1"/>
            <p:nvPr/>
          </p:nvSpPr>
          <p:spPr>
            <a:xfrm>
              <a:off x="375707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4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4" name="object 20">
              <a:extLst>
                <a:ext uri="{FF2B5EF4-FFF2-40B4-BE49-F238E27FC236}">
                  <a16:creationId xmlns:a16="http://schemas.microsoft.com/office/drawing/2014/main" id="{99BAC409-5782-4C14-A0E7-1BAB131DE076}"/>
                </a:ext>
              </a:extLst>
            </p:cNvPr>
            <p:cNvSpPr txBox="1"/>
            <p:nvPr/>
          </p:nvSpPr>
          <p:spPr>
            <a:xfrm>
              <a:off x="4274600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5" name="object 21">
              <a:extLst>
                <a:ext uri="{FF2B5EF4-FFF2-40B4-BE49-F238E27FC236}">
                  <a16:creationId xmlns:a16="http://schemas.microsoft.com/office/drawing/2014/main" id="{A902DEA7-2C72-47B3-8CA5-E7DDD8A90182}"/>
                </a:ext>
              </a:extLst>
            </p:cNvPr>
            <p:cNvSpPr txBox="1"/>
            <p:nvPr/>
          </p:nvSpPr>
          <p:spPr>
            <a:xfrm>
              <a:off x="4792125" y="4160119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6" name="object 22">
              <a:extLst>
                <a:ext uri="{FF2B5EF4-FFF2-40B4-BE49-F238E27FC236}">
                  <a16:creationId xmlns:a16="http://schemas.microsoft.com/office/drawing/2014/main" id="{DA947341-FA1C-437B-81DF-1C6A6B443D7B}"/>
                </a:ext>
              </a:extLst>
            </p:cNvPr>
            <p:cNvSpPr txBox="1"/>
            <p:nvPr/>
          </p:nvSpPr>
          <p:spPr>
            <a:xfrm>
              <a:off x="1640936" y="4088682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7" name="object 23">
              <a:extLst>
                <a:ext uri="{FF2B5EF4-FFF2-40B4-BE49-F238E27FC236}">
                  <a16:creationId xmlns:a16="http://schemas.microsoft.com/office/drawing/2014/main" id="{DC256060-DBD8-4EF3-AC1A-4673F6A658C1}"/>
                </a:ext>
              </a:extLst>
            </p:cNvPr>
            <p:cNvSpPr txBox="1"/>
            <p:nvPr/>
          </p:nvSpPr>
          <p:spPr>
            <a:xfrm>
              <a:off x="1640936" y="3540994"/>
              <a:ext cx="8255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dirty="0">
                  <a:latin typeface="Times New Roman"/>
                  <a:cs typeface="Times New Roman"/>
                </a:rPr>
                <a:t>5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8" name="object 24">
              <a:extLst>
                <a:ext uri="{FF2B5EF4-FFF2-40B4-BE49-F238E27FC236}">
                  <a16:creationId xmlns:a16="http://schemas.microsoft.com/office/drawing/2014/main" id="{F2E103E3-2D58-43D1-8B6A-58614E00987B}"/>
                </a:ext>
              </a:extLst>
            </p:cNvPr>
            <p:cNvSpPr txBox="1"/>
            <p:nvPr/>
          </p:nvSpPr>
          <p:spPr>
            <a:xfrm>
              <a:off x="1585375" y="2998070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10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89" name="object 25">
              <a:extLst>
                <a:ext uri="{FF2B5EF4-FFF2-40B4-BE49-F238E27FC236}">
                  <a16:creationId xmlns:a16="http://schemas.microsoft.com/office/drawing/2014/main" id="{1F02CFE3-AEDF-41F4-BD3C-B0DBEACA8E7E}"/>
                </a:ext>
              </a:extLst>
            </p:cNvPr>
            <p:cNvSpPr txBox="1"/>
            <p:nvPr/>
          </p:nvSpPr>
          <p:spPr>
            <a:xfrm>
              <a:off x="1585375" y="1905870"/>
              <a:ext cx="152400" cy="14986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900" spc="50" dirty="0">
                  <a:latin typeface="Times New Roman"/>
                  <a:cs typeface="Times New Roman"/>
                </a:rPr>
                <a:t>20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90" name="object 26">
              <a:extLst>
                <a:ext uri="{FF2B5EF4-FFF2-40B4-BE49-F238E27FC236}">
                  <a16:creationId xmlns:a16="http://schemas.microsoft.com/office/drawing/2014/main" id="{B85F5E9D-C75D-40C4-B34F-A753DBD098C1}"/>
                </a:ext>
              </a:extLst>
            </p:cNvPr>
            <p:cNvSpPr/>
            <p:nvPr/>
          </p:nvSpPr>
          <p:spPr>
            <a:xfrm>
              <a:off x="1936750" y="1974850"/>
              <a:ext cx="3111500" cy="2057400"/>
            </a:xfrm>
            <a:custGeom>
              <a:avLst/>
              <a:gdLst/>
              <a:ahLst/>
              <a:cxnLst/>
              <a:rect l="l" t="t" r="r" b="b"/>
              <a:pathLst>
                <a:path w="3111500" h="2057400">
                  <a:moveTo>
                    <a:pt x="0" y="0"/>
                  </a:moveTo>
                  <a:lnTo>
                    <a:pt x="3168" y="45860"/>
                  </a:lnTo>
                  <a:lnTo>
                    <a:pt x="57033" y="313116"/>
                  </a:lnTo>
                  <a:lnTo>
                    <a:pt x="107730" y="321023"/>
                  </a:lnTo>
                  <a:lnTo>
                    <a:pt x="158426" y="333675"/>
                  </a:lnTo>
                  <a:lnTo>
                    <a:pt x="212291" y="487071"/>
                  </a:lnTo>
                  <a:lnTo>
                    <a:pt x="261404" y="575629"/>
                  </a:lnTo>
                  <a:lnTo>
                    <a:pt x="315269" y="724280"/>
                  </a:lnTo>
                  <a:lnTo>
                    <a:pt x="365965" y="642048"/>
                  </a:lnTo>
                  <a:lnTo>
                    <a:pt x="416662" y="733769"/>
                  </a:lnTo>
                  <a:lnTo>
                    <a:pt x="470527" y="787536"/>
                  </a:lnTo>
                  <a:lnTo>
                    <a:pt x="519639" y="846048"/>
                  </a:lnTo>
                  <a:lnTo>
                    <a:pt x="573504" y="928281"/>
                  </a:lnTo>
                  <a:lnTo>
                    <a:pt x="624201" y="808094"/>
                  </a:lnTo>
                  <a:lnTo>
                    <a:pt x="674897" y="800188"/>
                  </a:lnTo>
                  <a:lnTo>
                    <a:pt x="728762" y="958327"/>
                  </a:lnTo>
                  <a:lnTo>
                    <a:pt x="777875" y="1024746"/>
                  </a:lnTo>
                  <a:lnTo>
                    <a:pt x="833324" y="1007351"/>
                  </a:lnTo>
                  <a:lnTo>
                    <a:pt x="882436" y="1132282"/>
                  </a:lnTo>
                  <a:lnTo>
                    <a:pt x="933133" y="1132282"/>
                  </a:lnTo>
                  <a:lnTo>
                    <a:pt x="986998" y="1070607"/>
                  </a:lnTo>
                  <a:lnTo>
                    <a:pt x="1036111" y="1024746"/>
                  </a:lnTo>
                  <a:lnTo>
                    <a:pt x="1091560" y="1050049"/>
                  </a:lnTo>
                  <a:lnTo>
                    <a:pt x="1140672" y="1032654"/>
                  </a:lnTo>
                  <a:lnTo>
                    <a:pt x="1191368" y="1149677"/>
                  </a:lnTo>
                  <a:lnTo>
                    <a:pt x="1245234" y="1099072"/>
                  </a:lnTo>
                  <a:lnTo>
                    <a:pt x="1294346" y="1167072"/>
                  </a:lnTo>
                  <a:lnTo>
                    <a:pt x="1349796" y="1075351"/>
                  </a:lnTo>
                  <a:lnTo>
                    <a:pt x="1398908" y="1228747"/>
                  </a:lnTo>
                  <a:lnTo>
                    <a:pt x="1452773" y="1157584"/>
                  </a:lnTo>
                  <a:lnTo>
                    <a:pt x="1503469" y="1712655"/>
                  </a:lnTo>
                  <a:lnTo>
                    <a:pt x="1554166" y="1774330"/>
                  </a:lnTo>
                  <a:lnTo>
                    <a:pt x="1608031" y="1774330"/>
                  </a:lnTo>
                  <a:lnTo>
                    <a:pt x="1657143" y="1804376"/>
                  </a:lnTo>
                  <a:lnTo>
                    <a:pt x="1711008" y="1804376"/>
                  </a:lnTo>
                  <a:lnTo>
                    <a:pt x="1761704" y="1873958"/>
                  </a:lnTo>
                  <a:lnTo>
                    <a:pt x="1812401" y="1858144"/>
                  </a:lnTo>
                  <a:lnTo>
                    <a:pt x="1866266" y="1891353"/>
                  </a:lnTo>
                  <a:lnTo>
                    <a:pt x="1915379" y="1932470"/>
                  </a:lnTo>
                  <a:lnTo>
                    <a:pt x="1970828" y="1886609"/>
                  </a:lnTo>
                  <a:lnTo>
                    <a:pt x="2019940" y="1870795"/>
                  </a:lnTo>
                  <a:lnTo>
                    <a:pt x="2070637" y="1937214"/>
                  </a:lnTo>
                  <a:lnTo>
                    <a:pt x="2124502" y="1924563"/>
                  </a:lnTo>
                  <a:lnTo>
                    <a:pt x="2173614" y="1891353"/>
                  </a:lnTo>
                  <a:lnTo>
                    <a:pt x="2229064" y="1932470"/>
                  </a:lnTo>
                  <a:lnTo>
                    <a:pt x="2278176" y="1940376"/>
                  </a:lnTo>
                  <a:lnTo>
                    <a:pt x="2328872" y="2016284"/>
                  </a:lnTo>
                  <a:lnTo>
                    <a:pt x="2382737" y="2044749"/>
                  </a:lnTo>
                  <a:lnTo>
                    <a:pt x="2431850" y="1995726"/>
                  </a:lnTo>
                  <a:lnTo>
                    <a:pt x="2487299" y="2016284"/>
                  </a:lnTo>
                  <a:lnTo>
                    <a:pt x="2536412" y="2036842"/>
                  </a:lnTo>
                  <a:lnTo>
                    <a:pt x="2587108" y="2036842"/>
                  </a:lnTo>
                  <a:lnTo>
                    <a:pt x="2640973" y="2036842"/>
                  </a:lnTo>
                  <a:lnTo>
                    <a:pt x="2690085" y="2049493"/>
                  </a:lnTo>
                  <a:lnTo>
                    <a:pt x="2745534" y="2044749"/>
                  </a:lnTo>
                  <a:lnTo>
                    <a:pt x="2794647" y="2044749"/>
                  </a:lnTo>
                  <a:lnTo>
                    <a:pt x="2845344" y="2019446"/>
                  </a:lnTo>
                  <a:lnTo>
                    <a:pt x="2899208" y="1998888"/>
                  </a:lnTo>
                  <a:lnTo>
                    <a:pt x="2949905" y="2011539"/>
                  </a:lnTo>
                  <a:lnTo>
                    <a:pt x="3003770" y="2057400"/>
                  </a:lnTo>
                  <a:lnTo>
                    <a:pt x="3052882" y="2036842"/>
                  </a:lnTo>
                  <a:lnTo>
                    <a:pt x="3106747" y="2016284"/>
                  </a:lnTo>
                  <a:lnTo>
                    <a:pt x="3111500" y="2016284"/>
                  </a:lnTo>
                </a:path>
              </a:pathLst>
            </a:custGeom>
            <a:ln w="127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1" name="object 27">
              <a:extLst>
                <a:ext uri="{FF2B5EF4-FFF2-40B4-BE49-F238E27FC236}">
                  <a16:creationId xmlns:a16="http://schemas.microsoft.com/office/drawing/2014/main" id="{D4023C16-A91D-42C6-BADF-1C5044D5053E}"/>
                </a:ext>
              </a:extLst>
            </p:cNvPr>
            <p:cNvSpPr/>
            <p:nvPr/>
          </p:nvSpPr>
          <p:spPr>
            <a:xfrm>
              <a:off x="1930400" y="1968500"/>
              <a:ext cx="3111500" cy="1143000"/>
            </a:xfrm>
            <a:custGeom>
              <a:avLst/>
              <a:gdLst/>
              <a:ahLst/>
              <a:cxnLst/>
              <a:rect l="l" t="t" r="r" b="b"/>
              <a:pathLst>
                <a:path w="3111500" h="1143000">
                  <a:moveTo>
                    <a:pt x="0" y="0"/>
                  </a:moveTo>
                  <a:lnTo>
                    <a:pt x="49237" y="281378"/>
                  </a:lnTo>
                  <a:lnTo>
                    <a:pt x="100063" y="120817"/>
                  </a:lnTo>
                  <a:lnTo>
                    <a:pt x="150889" y="430810"/>
                  </a:lnTo>
                  <a:lnTo>
                    <a:pt x="204892" y="461015"/>
                  </a:lnTo>
                  <a:lnTo>
                    <a:pt x="254129" y="430810"/>
                  </a:lnTo>
                  <a:lnTo>
                    <a:pt x="308132" y="556397"/>
                  </a:lnTo>
                  <a:lnTo>
                    <a:pt x="358958" y="435580"/>
                  </a:lnTo>
                  <a:lnTo>
                    <a:pt x="409784" y="569115"/>
                  </a:lnTo>
                  <a:lnTo>
                    <a:pt x="463786" y="578653"/>
                  </a:lnTo>
                  <a:lnTo>
                    <a:pt x="513024" y="661318"/>
                  </a:lnTo>
                  <a:lnTo>
                    <a:pt x="567026" y="645421"/>
                  </a:lnTo>
                  <a:lnTo>
                    <a:pt x="617852" y="615217"/>
                  </a:lnTo>
                  <a:lnTo>
                    <a:pt x="668678" y="661318"/>
                  </a:lnTo>
                  <a:lnTo>
                    <a:pt x="722681" y="645421"/>
                  </a:lnTo>
                  <a:lnTo>
                    <a:pt x="771918" y="745573"/>
                  </a:lnTo>
                  <a:lnTo>
                    <a:pt x="827509" y="732855"/>
                  </a:lnTo>
                  <a:lnTo>
                    <a:pt x="876747" y="724906"/>
                  </a:lnTo>
                  <a:lnTo>
                    <a:pt x="927573" y="669266"/>
                  </a:lnTo>
                  <a:lnTo>
                    <a:pt x="981575" y="758290"/>
                  </a:lnTo>
                  <a:lnTo>
                    <a:pt x="1030813" y="774187"/>
                  </a:lnTo>
                  <a:lnTo>
                    <a:pt x="1086404" y="728086"/>
                  </a:lnTo>
                  <a:lnTo>
                    <a:pt x="1135642" y="745573"/>
                  </a:lnTo>
                  <a:lnTo>
                    <a:pt x="1186468" y="820289"/>
                  </a:lnTo>
                  <a:lnTo>
                    <a:pt x="1240470" y="766239"/>
                  </a:lnTo>
                  <a:lnTo>
                    <a:pt x="1289708" y="774187"/>
                  </a:lnTo>
                  <a:lnTo>
                    <a:pt x="1345299" y="817109"/>
                  </a:lnTo>
                  <a:lnTo>
                    <a:pt x="1394537" y="791674"/>
                  </a:lnTo>
                  <a:lnTo>
                    <a:pt x="1448539" y="794853"/>
                  </a:lnTo>
                  <a:lnTo>
                    <a:pt x="1499365" y="1063514"/>
                  </a:lnTo>
                  <a:lnTo>
                    <a:pt x="1550191" y="1092130"/>
                  </a:lnTo>
                  <a:lnTo>
                    <a:pt x="1604194" y="1104847"/>
                  </a:lnTo>
                  <a:lnTo>
                    <a:pt x="1653431" y="1096898"/>
                  </a:lnTo>
                  <a:lnTo>
                    <a:pt x="1707434" y="1104847"/>
                  </a:lnTo>
                  <a:lnTo>
                    <a:pt x="1758260" y="1117565"/>
                  </a:lnTo>
                  <a:lnTo>
                    <a:pt x="1809086" y="1084181"/>
                  </a:lnTo>
                  <a:lnTo>
                    <a:pt x="1863088" y="1092130"/>
                  </a:lnTo>
                  <a:lnTo>
                    <a:pt x="1912326" y="1081002"/>
                  </a:lnTo>
                  <a:lnTo>
                    <a:pt x="1967917" y="1081002"/>
                  </a:lnTo>
                  <a:lnTo>
                    <a:pt x="2017154" y="1084181"/>
                  </a:lnTo>
                  <a:lnTo>
                    <a:pt x="2067980" y="1071463"/>
                  </a:lnTo>
                  <a:lnTo>
                    <a:pt x="2121983" y="1109616"/>
                  </a:lnTo>
                  <a:lnTo>
                    <a:pt x="2171220" y="1096898"/>
                  </a:lnTo>
                  <a:lnTo>
                    <a:pt x="2226811" y="1092130"/>
                  </a:lnTo>
                  <a:lnTo>
                    <a:pt x="2276049" y="1084181"/>
                  </a:lnTo>
                  <a:lnTo>
                    <a:pt x="2326875" y="1114385"/>
                  </a:lnTo>
                  <a:lnTo>
                    <a:pt x="2380877" y="1114385"/>
                  </a:lnTo>
                  <a:lnTo>
                    <a:pt x="2430115" y="1127103"/>
                  </a:lnTo>
                  <a:lnTo>
                    <a:pt x="2485706" y="1109616"/>
                  </a:lnTo>
                  <a:lnTo>
                    <a:pt x="2534943" y="1122334"/>
                  </a:lnTo>
                  <a:lnTo>
                    <a:pt x="2585769" y="1109616"/>
                  </a:lnTo>
                  <a:lnTo>
                    <a:pt x="2639772" y="1130282"/>
                  </a:lnTo>
                  <a:lnTo>
                    <a:pt x="2689010" y="1127103"/>
                  </a:lnTo>
                  <a:lnTo>
                    <a:pt x="2744600" y="1127103"/>
                  </a:lnTo>
                  <a:lnTo>
                    <a:pt x="2793838" y="1130282"/>
                  </a:lnTo>
                  <a:lnTo>
                    <a:pt x="2844664" y="1127103"/>
                  </a:lnTo>
                  <a:lnTo>
                    <a:pt x="2898666" y="1143000"/>
                  </a:lnTo>
                  <a:lnTo>
                    <a:pt x="2949492" y="1127103"/>
                  </a:lnTo>
                  <a:lnTo>
                    <a:pt x="3003495" y="1135052"/>
                  </a:lnTo>
                  <a:lnTo>
                    <a:pt x="3052733" y="1130282"/>
                  </a:lnTo>
                  <a:lnTo>
                    <a:pt x="3106735" y="1127103"/>
                  </a:lnTo>
                  <a:lnTo>
                    <a:pt x="3111500" y="1127103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2" name="object 28">
              <a:extLst>
                <a:ext uri="{FF2B5EF4-FFF2-40B4-BE49-F238E27FC236}">
                  <a16:creationId xmlns:a16="http://schemas.microsoft.com/office/drawing/2014/main" id="{6FA4A6F7-442E-4F0C-98D5-C5538808FEE3}"/>
                </a:ext>
              </a:extLst>
            </p:cNvPr>
            <p:cNvSpPr/>
            <p:nvPr/>
          </p:nvSpPr>
          <p:spPr>
            <a:xfrm>
              <a:off x="2127250" y="1974850"/>
              <a:ext cx="2921000" cy="2057400"/>
            </a:xfrm>
            <a:custGeom>
              <a:avLst/>
              <a:gdLst/>
              <a:ahLst/>
              <a:cxnLst/>
              <a:rect l="l" t="t" r="r" b="b"/>
              <a:pathLst>
                <a:path w="2921000" h="2057400">
                  <a:moveTo>
                    <a:pt x="0" y="0"/>
                  </a:moveTo>
                  <a:lnTo>
                    <a:pt x="17453" y="74325"/>
                  </a:lnTo>
                  <a:lnTo>
                    <a:pt x="66638" y="349489"/>
                  </a:lnTo>
                  <a:lnTo>
                    <a:pt x="120584" y="199256"/>
                  </a:lnTo>
                  <a:lnTo>
                    <a:pt x="171356" y="290977"/>
                  </a:lnTo>
                  <a:lnTo>
                    <a:pt x="222129" y="408001"/>
                  </a:lnTo>
                  <a:lnTo>
                    <a:pt x="276075" y="474419"/>
                  </a:lnTo>
                  <a:lnTo>
                    <a:pt x="325260" y="540838"/>
                  </a:lnTo>
                  <a:lnTo>
                    <a:pt x="379206" y="675257"/>
                  </a:lnTo>
                  <a:lnTo>
                    <a:pt x="429978" y="670512"/>
                  </a:lnTo>
                  <a:lnTo>
                    <a:pt x="480751" y="616745"/>
                  </a:lnTo>
                  <a:lnTo>
                    <a:pt x="534696" y="721118"/>
                  </a:lnTo>
                  <a:lnTo>
                    <a:pt x="583882" y="711629"/>
                  </a:lnTo>
                  <a:lnTo>
                    <a:pt x="639415" y="958327"/>
                  </a:lnTo>
                  <a:lnTo>
                    <a:pt x="688600" y="708466"/>
                  </a:lnTo>
                  <a:lnTo>
                    <a:pt x="739373" y="657861"/>
                  </a:lnTo>
                  <a:lnTo>
                    <a:pt x="793318" y="825490"/>
                  </a:lnTo>
                  <a:lnTo>
                    <a:pt x="842504" y="895071"/>
                  </a:lnTo>
                  <a:lnTo>
                    <a:pt x="898037" y="612001"/>
                  </a:lnTo>
                  <a:lnTo>
                    <a:pt x="947222" y="853955"/>
                  </a:lnTo>
                  <a:lnTo>
                    <a:pt x="997995" y="999444"/>
                  </a:lnTo>
                  <a:lnTo>
                    <a:pt x="1051941" y="882420"/>
                  </a:lnTo>
                  <a:lnTo>
                    <a:pt x="1101127" y="974141"/>
                  </a:lnTo>
                  <a:lnTo>
                    <a:pt x="1156659" y="966234"/>
                  </a:lnTo>
                  <a:lnTo>
                    <a:pt x="1205845" y="841304"/>
                  </a:lnTo>
                  <a:lnTo>
                    <a:pt x="1259790" y="853955"/>
                  </a:lnTo>
                  <a:lnTo>
                    <a:pt x="1310563" y="1458050"/>
                  </a:lnTo>
                  <a:lnTo>
                    <a:pt x="1361335" y="1590887"/>
                  </a:lnTo>
                  <a:lnTo>
                    <a:pt x="1415281" y="1677864"/>
                  </a:lnTo>
                  <a:lnTo>
                    <a:pt x="1464467" y="1633585"/>
                  </a:lnTo>
                  <a:lnTo>
                    <a:pt x="1518412" y="1633585"/>
                  </a:lnTo>
                  <a:lnTo>
                    <a:pt x="1569185" y="1779074"/>
                  </a:lnTo>
                  <a:lnTo>
                    <a:pt x="1619957" y="1720562"/>
                  </a:lnTo>
                  <a:lnTo>
                    <a:pt x="1673903" y="1774330"/>
                  </a:lnTo>
                  <a:lnTo>
                    <a:pt x="1723089" y="1728469"/>
                  </a:lnTo>
                  <a:lnTo>
                    <a:pt x="1778621" y="1807539"/>
                  </a:lnTo>
                  <a:lnTo>
                    <a:pt x="1827807" y="1824934"/>
                  </a:lnTo>
                  <a:lnTo>
                    <a:pt x="1878579" y="1873958"/>
                  </a:lnTo>
                  <a:lnTo>
                    <a:pt x="1932525" y="1878702"/>
                  </a:lnTo>
                  <a:lnTo>
                    <a:pt x="1981710" y="1916656"/>
                  </a:lnTo>
                  <a:lnTo>
                    <a:pt x="2037243" y="1929307"/>
                  </a:lnTo>
                  <a:lnTo>
                    <a:pt x="2086429" y="1924563"/>
                  </a:lnTo>
                  <a:lnTo>
                    <a:pt x="2137201" y="1957772"/>
                  </a:lnTo>
                  <a:lnTo>
                    <a:pt x="2191147" y="1998888"/>
                  </a:lnTo>
                  <a:lnTo>
                    <a:pt x="2240333" y="2019446"/>
                  </a:lnTo>
                  <a:lnTo>
                    <a:pt x="2295865" y="2003632"/>
                  </a:lnTo>
                  <a:lnTo>
                    <a:pt x="2345051" y="1965679"/>
                  </a:lnTo>
                  <a:lnTo>
                    <a:pt x="2395823" y="2032098"/>
                  </a:lnTo>
                  <a:lnTo>
                    <a:pt x="2449769" y="1998888"/>
                  </a:lnTo>
                  <a:lnTo>
                    <a:pt x="2498954" y="2019446"/>
                  </a:lnTo>
                  <a:lnTo>
                    <a:pt x="2554487" y="2016284"/>
                  </a:lnTo>
                  <a:lnTo>
                    <a:pt x="2603672" y="1990981"/>
                  </a:lnTo>
                  <a:lnTo>
                    <a:pt x="2654445" y="1978330"/>
                  </a:lnTo>
                  <a:lnTo>
                    <a:pt x="2708390" y="2008377"/>
                  </a:lnTo>
                  <a:lnTo>
                    <a:pt x="2759163" y="2057400"/>
                  </a:lnTo>
                  <a:lnTo>
                    <a:pt x="2813109" y="1995726"/>
                  </a:lnTo>
                  <a:lnTo>
                    <a:pt x="2862295" y="2057400"/>
                  </a:lnTo>
                  <a:lnTo>
                    <a:pt x="2916240" y="2049493"/>
                  </a:lnTo>
                  <a:lnTo>
                    <a:pt x="2921000" y="2049493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3" name="object 29">
              <a:extLst>
                <a:ext uri="{FF2B5EF4-FFF2-40B4-BE49-F238E27FC236}">
                  <a16:creationId xmlns:a16="http://schemas.microsoft.com/office/drawing/2014/main" id="{4E41E1F1-AECA-42D6-A347-E4E6E3B25243}"/>
                </a:ext>
              </a:extLst>
            </p:cNvPr>
            <p:cNvSpPr/>
            <p:nvPr/>
          </p:nvSpPr>
          <p:spPr>
            <a:xfrm>
              <a:off x="2095500" y="1968500"/>
              <a:ext cx="2946400" cy="1092200"/>
            </a:xfrm>
            <a:custGeom>
              <a:avLst/>
              <a:gdLst/>
              <a:ahLst/>
              <a:cxnLst/>
              <a:rect l="l" t="t" r="r" b="b"/>
              <a:pathLst>
                <a:path w="2946400" h="1092200">
                  <a:moveTo>
                    <a:pt x="0" y="0"/>
                  </a:moveTo>
                  <a:lnTo>
                    <a:pt x="42839" y="155124"/>
                  </a:lnTo>
                  <a:lnTo>
                    <a:pt x="92025" y="208942"/>
                  </a:lnTo>
                  <a:lnTo>
                    <a:pt x="145971" y="83893"/>
                  </a:lnTo>
                  <a:lnTo>
                    <a:pt x="196744" y="308665"/>
                  </a:lnTo>
                  <a:lnTo>
                    <a:pt x="247516" y="208942"/>
                  </a:lnTo>
                  <a:lnTo>
                    <a:pt x="301462" y="349820"/>
                  </a:lnTo>
                  <a:lnTo>
                    <a:pt x="350648" y="337157"/>
                  </a:lnTo>
                  <a:lnTo>
                    <a:pt x="404594" y="454292"/>
                  </a:lnTo>
                  <a:lnTo>
                    <a:pt x="455367" y="504944"/>
                  </a:lnTo>
                  <a:lnTo>
                    <a:pt x="506139" y="433714"/>
                  </a:lnTo>
                  <a:lnTo>
                    <a:pt x="560085" y="459040"/>
                  </a:lnTo>
                  <a:lnTo>
                    <a:pt x="609271" y="550848"/>
                  </a:lnTo>
                  <a:lnTo>
                    <a:pt x="664804" y="462206"/>
                  </a:lnTo>
                  <a:lnTo>
                    <a:pt x="713990" y="495447"/>
                  </a:lnTo>
                  <a:lnTo>
                    <a:pt x="764763" y="520773"/>
                  </a:lnTo>
                  <a:lnTo>
                    <a:pt x="818708" y="538185"/>
                  </a:lnTo>
                  <a:lnTo>
                    <a:pt x="867894" y="554014"/>
                  </a:lnTo>
                  <a:lnTo>
                    <a:pt x="923427" y="451125"/>
                  </a:lnTo>
                  <a:lnTo>
                    <a:pt x="972613" y="520773"/>
                  </a:lnTo>
                  <a:lnTo>
                    <a:pt x="1023386" y="633159"/>
                  </a:lnTo>
                  <a:lnTo>
                    <a:pt x="1077332" y="584089"/>
                  </a:lnTo>
                  <a:lnTo>
                    <a:pt x="1126518" y="642656"/>
                  </a:lnTo>
                  <a:lnTo>
                    <a:pt x="1182051" y="629993"/>
                  </a:lnTo>
                  <a:lnTo>
                    <a:pt x="1231236" y="550848"/>
                  </a:lnTo>
                  <a:lnTo>
                    <a:pt x="1285182" y="675897"/>
                  </a:lnTo>
                  <a:lnTo>
                    <a:pt x="1335955" y="1020969"/>
                  </a:lnTo>
                  <a:lnTo>
                    <a:pt x="1386728" y="1063708"/>
                  </a:lnTo>
                  <a:lnTo>
                    <a:pt x="1440674" y="1058959"/>
                  </a:lnTo>
                  <a:lnTo>
                    <a:pt x="1489860" y="1058959"/>
                  </a:lnTo>
                  <a:lnTo>
                    <a:pt x="1543806" y="1054210"/>
                  </a:lnTo>
                  <a:lnTo>
                    <a:pt x="1594578" y="1054210"/>
                  </a:lnTo>
                  <a:lnTo>
                    <a:pt x="1645351" y="1033633"/>
                  </a:lnTo>
                  <a:lnTo>
                    <a:pt x="1699297" y="1066874"/>
                  </a:lnTo>
                  <a:lnTo>
                    <a:pt x="1748483" y="1066874"/>
                  </a:lnTo>
                  <a:lnTo>
                    <a:pt x="1804016" y="1046296"/>
                  </a:lnTo>
                  <a:lnTo>
                    <a:pt x="1853202" y="1046296"/>
                  </a:lnTo>
                  <a:lnTo>
                    <a:pt x="1903974" y="1063708"/>
                  </a:lnTo>
                  <a:lnTo>
                    <a:pt x="1957920" y="1008306"/>
                  </a:lnTo>
                  <a:lnTo>
                    <a:pt x="2007106" y="1033633"/>
                  </a:lnTo>
                  <a:lnTo>
                    <a:pt x="2062639" y="1013055"/>
                  </a:lnTo>
                  <a:lnTo>
                    <a:pt x="2111825" y="1025718"/>
                  </a:lnTo>
                  <a:lnTo>
                    <a:pt x="2162598" y="1051045"/>
                  </a:lnTo>
                  <a:lnTo>
                    <a:pt x="2216544" y="1071623"/>
                  </a:lnTo>
                  <a:lnTo>
                    <a:pt x="2265729" y="1054210"/>
                  </a:lnTo>
                  <a:lnTo>
                    <a:pt x="2321262" y="1066874"/>
                  </a:lnTo>
                  <a:lnTo>
                    <a:pt x="2370448" y="1071623"/>
                  </a:lnTo>
                  <a:lnTo>
                    <a:pt x="2421220" y="1066874"/>
                  </a:lnTo>
                  <a:lnTo>
                    <a:pt x="2475166" y="1092200"/>
                  </a:lnTo>
                  <a:lnTo>
                    <a:pt x="2524352" y="1079537"/>
                  </a:lnTo>
                  <a:lnTo>
                    <a:pt x="2579885" y="1076371"/>
                  </a:lnTo>
                  <a:lnTo>
                    <a:pt x="2629071" y="1076371"/>
                  </a:lnTo>
                  <a:lnTo>
                    <a:pt x="2679844" y="1066874"/>
                  </a:lnTo>
                  <a:lnTo>
                    <a:pt x="2733790" y="1066874"/>
                  </a:lnTo>
                  <a:lnTo>
                    <a:pt x="2784562" y="1092200"/>
                  </a:lnTo>
                  <a:lnTo>
                    <a:pt x="2838508" y="1092200"/>
                  </a:lnTo>
                  <a:lnTo>
                    <a:pt x="2887694" y="1076371"/>
                  </a:lnTo>
                  <a:lnTo>
                    <a:pt x="2941640" y="1076371"/>
                  </a:lnTo>
                  <a:lnTo>
                    <a:pt x="2946400" y="1079537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4" name="object 30">
              <a:extLst>
                <a:ext uri="{FF2B5EF4-FFF2-40B4-BE49-F238E27FC236}">
                  <a16:creationId xmlns:a16="http://schemas.microsoft.com/office/drawing/2014/main" id="{68AB9120-E6E1-48AA-A218-BB4ABFE6E3F4}"/>
                </a:ext>
              </a:extLst>
            </p:cNvPr>
            <p:cNvSpPr/>
            <p:nvPr/>
          </p:nvSpPr>
          <p:spPr>
            <a:xfrm>
              <a:off x="2520950" y="1974850"/>
              <a:ext cx="2527300" cy="1981200"/>
            </a:xfrm>
            <a:custGeom>
              <a:avLst/>
              <a:gdLst/>
              <a:ahLst/>
              <a:cxnLst/>
              <a:rect l="l" t="t" r="r" b="b"/>
              <a:pathLst>
                <a:path w="2527300" h="1981200">
                  <a:moveTo>
                    <a:pt x="0" y="0"/>
                  </a:moveTo>
                  <a:lnTo>
                    <a:pt x="33358" y="163512"/>
                  </a:lnTo>
                  <a:lnTo>
                    <a:pt x="84190" y="204787"/>
                  </a:lnTo>
                  <a:lnTo>
                    <a:pt x="138199" y="209550"/>
                  </a:lnTo>
                  <a:lnTo>
                    <a:pt x="187442" y="460375"/>
                  </a:lnTo>
                  <a:lnTo>
                    <a:pt x="243040" y="309562"/>
                  </a:lnTo>
                  <a:lnTo>
                    <a:pt x="292283" y="276225"/>
                  </a:lnTo>
                  <a:lnTo>
                    <a:pt x="343115" y="342900"/>
                  </a:lnTo>
                  <a:lnTo>
                    <a:pt x="397124" y="309562"/>
                  </a:lnTo>
                  <a:lnTo>
                    <a:pt x="446367" y="384175"/>
                  </a:lnTo>
                  <a:lnTo>
                    <a:pt x="501965" y="409575"/>
                  </a:lnTo>
                  <a:lnTo>
                    <a:pt x="551208" y="396875"/>
                  </a:lnTo>
                  <a:lnTo>
                    <a:pt x="602040" y="693737"/>
                  </a:lnTo>
                  <a:lnTo>
                    <a:pt x="656049" y="514350"/>
                  </a:lnTo>
                  <a:lnTo>
                    <a:pt x="705293" y="447675"/>
                  </a:lnTo>
                  <a:lnTo>
                    <a:pt x="760890" y="601662"/>
                  </a:lnTo>
                  <a:lnTo>
                    <a:pt x="810133" y="619125"/>
                  </a:lnTo>
                  <a:lnTo>
                    <a:pt x="864143" y="593725"/>
                  </a:lnTo>
                  <a:lnTo>
                    <a:pt x="914974" y="1266825"/>
                  </a:lnTo>
                  <a:lnTo>
                    <a:pt x="965806" y="1484312"/>
                  </a:lnTo>
                  <a:lnTo>
                    <a:pt x="1019816" y="1468438"/>
                  </a:lnTo>
                  <a:lnTo>
                    <a:pt x="1069059" y="1538288"/>
                  </a:lnTo>
                  <a:lnTo>
                    <a:pt x="1123068" y="1471612"/>
                  </a:lnTo>
                  <a:lnTo>
                    <a:pt x="1173900" y="1538288"/>
                  </a:lnTo>
                  <a:lnTo>
                    <a:pt x="1224732" y="1514475"/>
                  </a:lnTo>
                  <a:lnTo>
                    <a:pt x="1278741" y="1522412"/>
                  </a:lnTo>
                  <a:lnTo>
                    <a:pt x="1327984" y="1627188"/>
                  </a:lnTo>
                  <a:lnTo>
                    <a:pt x="1383582" y="1609725"/>
                  </a:lnTo>
                  <a:lnTo>
                    <a:pt x="1432825" y="1647825"/>
                  </a:lnTo>
                  <a:lnTo>
                    <a:pt x="1483657" y="1622425"/>
                  </a:lnTo>
                  <a:lnTo>
                    <a:pt x="1537666" y="1697038"/>
                  </a:lnTo>
                  <a:lnTo>
                    <a:pt x="1586909" y="1727200"/>
                  </a:lnTo>
                  <a:lnTo>
                    <a:pt x="1642507" y="1706562"/>
                  </a:lnTo>
                  <a:lnTo>
                    <a:pt x="1691750" y="1693862"/>
                  </a:lnTo>
                  <a:lnTo>
                    <a:pt x="1742582" y="1760538"/>
                  </a:lnTo>
                  <a:lnTo>
                    <a:pt x="1796591" y="1860550"/>
                  </a:lnTo>
                  <a:lnTo>
                    <a:pt x="1845835" y="1811338"/>
                  </a:lnTo>
                  <a:lnTo>
                    <a:pt x="1901432" y="1860550"/>
                  </a:lnTo>
                  <a:lnTo>
                    <a:pt x="1950675" y="1852612"/>
                  </a:lnTo>
                  <a:lnTo>
                    <a:pt x="2001507" y="1855788"/>
                  </a:lnTo>
                  <a:lnTo>
                    <a:pt x="2055516" y="1844675"/>
                  </a:lnTo>
                  <a:lnTo>
                    <a:pt x="2104760" y="1890712"/>
                  </a:lnTo>
                  <a:lnTo>
                    <a:pt x="2160357" y="1890712"/>
                  </a:lnTo>
                  <a:lnTo>
                    <a:pt x="2209600" y="1914525"/>
                  </a:lnTo>
                  <a:lnTo>
                    <a:pt x="2260432" y="1924050"/>
                  </a:lnTo>
                  <a:lnTo>
                    <a:pt x="2314441" y="1835150"/>
                  </a:lnTo>
                  <a:lnTo>
                    <a:pt x="2365274" y="1852612"/>
                  </a:lnTo>
                  <a:lnTo>
                    <a:pt x="2419282" y="1981200"/>
                  </a:lnTo>
                  <a:lnTo>
                    <a:pt x="2468526" y="1924050"/>
                  </a:lnTo>
                  <a:lnTo>
                    <a:pt x="2522534" y="1827212"/>
                  </a:lnTo>
                  <a:lnTo>
                    <a:pt x="2527300" y="1831975"/>
                  </a:lnTo>
                </a:path>
              </a:pathLst>
            </a:custGeom>
            <a:ln w="127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5" name="object 31">
              <a:extLst>
                <a:ext uri="{FF2B5EF4-FFF2-40B4-BE49-F238E27FC236}">
                  <a16:creationId xmlns:a16="http://schemas.microsoft.com/office/drawing/2014/main" id="{FCB31C82-6B86-4854-94F6-B227B9A09331}"/>
                </a:ext>
              </a:extLst>
            </p:cNvPr>
            <p:cNvSpPr/>
            <p:nvPr/>
          </p:nvSpPr>
          <p:spPr>
            <a:xfrm>
              <a:off x="2527300" y="1968500"/>
              <a:ext cx="2514600" cy="965200"/>
            </a:xfrm>
            <a:custGeom>
              <a:avLst/>
              <a:gdLst/>
              <a:ahLst/>
              <a:cxnLst/>
              <a:rect l="l" t="t" r="r" b="b"/>
              <a:pathLst>
                <a:path w="2514600" h="965200">
                  <a:moveTo>
                    <a:pt x="0" y="0"/>
                  </a:moveTo>
                  <a:lnTo>
                    <a:pt x="28503" y="99521"/>
                  </a:lnTo>
                  <a:lnTo>
                    <a:pt x="79175" y="112159"/>
                  </a:lnTo>
                  <a:lnTo>
                    <a:pt x="133014" y="132695"/>
                  </a:lnTo>
                  <a:lnTo>
                    <a:pt x="182102" y="175347"/>
                  </a:lnTo>
                  <a:lnTo>
                    <a:pt x="237525" y="208521"/>
                  </a:lnTo>
                  <a:lnTo>
                    <a:pt x="286613" y="142173"/>
                  </a:lnTo>
                  <a:lnTo>
                    <a:pt x="337285" y="323839"/>
                  </a:lnTo>
                  <a:lnTo>
                    <a:pt x="391124" y="233796"/>
                  </a:lnTo>
                  <a:lnTo>
                    <a:pt x="440213" y="287506"/>
                  </a:lnTo>
                  <a:lnTo>
                    <a:pt x="495635" y="279607"/>
                  </a:lnTo>
                  <a:lnTo>
                    <a:pt x="544724" y="315941"/>
                  </a:lnTo>
                  <a:lnTo>
                    <a:pt x="595396" y="428100"/>
                  </a:lnTo>
                  <a:lnTo>
                    <a:pt x="649235" y="382288"/>
                  </a:lnTo>
                  <a:lnTo>
                    <a:pt x="698324" y="387027"/>
                  </a:lnTo>
                  <a:lnTo>
                    <a:pt x="753746" y="461273"/>
                  </a:lnTo>
                  <a:lnTo>
                    <a:pt x="802835" y="216419"/>
                  </a:lnTo>
                  <a:lnTo>
                    <a:pt x="856674" y="503926"/>
                  </a:lnTo>
                  <a:lnTo>
                    <a:pt x="907346" y="853040"/>
                  </a:lnTo>
                  <a:lnTo>
                    <a:pt x="958018" y="894113"/>
                  </a:lnTo>
                  <a:lnTo>
                    <a:pt x="1011857" y="911490"/>
                  </a:lnTo>
                  <a:lnTo>
                    <a:pt x="1060946" y="924127"/>
                  </a:lnTo>
                  <a:lnTo>
                    <a:pt x="1114785" y="932026"/>
                  </a:lnTo>
                  <a:lnTo>
                    <a:pt x="1165457" y="903591"/>
                  </a:lnTo>
                  <a:lnTo>
                    <a:pt x="1216129" y="878316"/>
                  </a:lnTo>
                  <a:lnTo>
                    <a:pt x="1269968" y="903591"/>
                  </a:lnTo>
                  <a:lnTo>
                    <a:pt x="1319057" y="939924"/>
                  </a:lnTo>
                  <a:lnTo>
                    <a:pt x="1374479" y="906750"/>
                  </a:lnTo>
                  <a:lnTo>
                    <a:pt x="1423568" y="927287"/>
                  </a:lnTo>
                  <a:lnTo>
                    <a:pt x="1474240" y="944663"/>
                  </a:lnTo>
                  <a:lnTo>
                    <a:pt x="1528079" y="932026"/>
                  </a:lnTo>
                  <a:lnTo>
                    <a:pt x="1577167" y="881475"/>
                  </a:lnTo>
                  <a:lnTo>
                    <a:pt x="1632590" y="894113"/>
                  </a:lnTo>
                  <a:lnTo>
                    <a:pt x="1681678" y="906750"/>
                  </a:lnTo>
                  <a:lnTo>
                    <a:pt x="1732350" y="944663"/>
                  </a:lnTo>
                  <a:lnTo>
                    <a:pt x="1786189" y="960460"/>
                  </a:lnTo>
                  <a:lnTo>
                    <a:pt x="1835278" y="936765"/>
                  </a:lnTo>
                  <a:lnTo>
                    <a:pt x="1890700" y="952562"/>
                  </a:lnTo>
                  <a:lnTo>
                    <a:pt x="1939789" y="965200"/>
                  </a:lnTo>
                  <a:lnTo>
                    <a:pt x="1990461" y="965200"/>
                  </a:lnTo>
                  <a:lnTo>
                    <a:pt x="2044300" y="960460"/>
                  </a:lnTo>
                  <a:lnTo>
                    <a:pt x="2093388" y="949402"/>
                  </a:lnTo>
                  <a:lnTo>
                    <a:pt x="2148812" y="949402"/>
                  </a:lnTo>
                  <a:lnTo>
                    <a:pt x="2197900" y="939924"/>
                  </a:lnTo>
                  <a:lnTo>
                    <a:pt x="2248572" y="936765"/>
                  </a:lnTo>
                  <a:lnTo>
                    <a:pt x="2302411" y="936765"/>
                  </a:lnTo>
                  <a:lnTo>
                    <a:pt x="2353083" y="949402"/>
                  </a:lnTo>
                  <a:lnTo>
                    <a:pt x="2406922" y="949402"/>
                  </a:lnTo>
                  <a:lnTo>
                    <a:pt x="2456010" y="944663"/>
                  </a:lnTo>
                  <a:lnTo>
                    <a:pt x="2509850" y="927287"/>
                  </a:lnTo>
                  <a:lnTo>
                    <a:pt x="2514600" y="932026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6" name="object 32">
              <a:extLst>
                <a:ext uri="{FF2B5EF4-FFF2-40B4-BE49-F238E27FC236}">
                  <a16:creationId xmlns:a16="http://schemas.microsoft.com/office/drawing/2014/main" id="{CF54A772-5A29-4BDD-B47A-687E3121C2A3}"/>
                </a:ext>
              </a:extLst>
            </p:cNvPr>
            <p:cNvSpPr/>
            <p:nvPr/>
          </p:nvSpPr>
          <p:spPr>
            <a:xfrm>
              <a:off x="2736850" y="1974850"/>
              <a:ext cx="2311400" cy="1612900"/>
            </a:xfrm>
            <a:custGeom>
              <a:avLst/>
              <a:gdLst/>
              <a:ahLst/>
              <a:cxnLst/>
              <a:rect l="l" t="t" r="r" b="b"/>
              <a:pathLst>
                <a:path w="2311400" h="1612900">
                  <a:moveTo>
                    <a:pt x="0" y="0"/>
                  </a:moveTo>
                  <a:lnTo>
                    <a:pt x="33268" y="142036"/>
                  </a:lnTo>
                  <a:lnTo>
                    <a:pt x="82380" y="58392"/>
                  </a:lnTo>
                  <a:lnTo>
                    <a:pt x="133075" y="178334"/>
                  </a:lnTo>
                  <a:lnTo>
                    <a:pt x="186939" y="124676"/>
                  </a:lnTo>
                  <a:lnTo>
                    <a:pt x="236051" y="369294"/>
                  </a:lnTo>
                  <a:lnTo>
                    <a:pt x="291499" y="17359"/>
                  </a:lnTo>
                  <a:lnTo>
                    <a:pt x="340610" y="378763"/>
                  </a:lnTo>
                  <a:lnTo>
                    <a:pt x="391306" y="399279"/>
                  </a:lnTo>
                  <a:lnTo>
                    <a:pt x="445170" y="149927"/>
                  </a:lnTo>
                  <a:lnTo>
                    <a:pt x="494281" y="303010"/>
                  </a:lnTo>
                  <a:lnTo>
                    <a:pt x="549730" y="345621"/>
                  </a:lnTo>
                  <a:lnTo>
                    <a:pt x="598840" y="374028"/>
                  </a:lnTo>
                  <a:lnTo>
                    <a:pt x="652705" y="149927"/>
                  </a:lnTo>
                  <a:lnTo>
                    <a:pt x="703400" y="913766"/>
                  </a:lnTo>
                  <a:lnTo>
                    <a:pt x="754096" y="1088944"/>
                  </a:lnTo>
                  <a:lnTo>
                    <a:pt x="807960" y="1043177"/>
                  </a:lnTo>
                  <a:lnTo>
                    <a:pt x="857071" y="1129977"/>
                  </a:lnTo>
                  <a:lnTo>
                    <a:pt x="910935" y="1188370"/>
                  </a:lnTo>
                  <a:lnTo>
                    <a:pt x="961631" y="1188370"/>
                  </a:lnTo>
                  <a:lnTo>
                    <a:pt x="1012327" y="1251497"/>
                  </a:lnTo>
                  <a:lnTo>
                    <a:pt x="1066191" y="1272013"/>
                  </a:lnTo>
                  <a:lnTo>
                    <a:pt x="1115302" y="1159962"/>
                  </a:lnTo>
                  <a:lnTo>
                    <a:pt x="1170750" y="1254653"/>
                  </a:lnTo>
                  <a:lnTo>
                    <a:pt x="1219862" y="1309889"/>
                  </a:lnTo>
                  <a:lnTo>
                    <a:pt x="1270557" y="1267278"/>
                  </a:lnTo>
                  <a:lnTo>
                    <a:pt x="1324421" y="1259388"/>
                  </a:lnTo>
                  <a:lnTo>
                    <a:pt x="1373532" y="1259388"/>
                  </a:lnTo>
                  <a:lnTo>
                    <a:pt x="1428981" y="1330406"/>
                  </a:lnTo>
                  <a:lnTo>
                    <a:pt x="1478092" y="1305155"/>
                  </a:lnTo>
                  <a:lnTo>
                    <a:pt x="1528788" y="1434566"/>
                  </a:lnTo>
                  <a:lnTo>
                    <a:pt x="1582652" y="1567133"/>
                  </a:lnTo>
                  <a:lnTo>
                    <a:pt x="1631763" y="1521366"/>
                  </a:lnTo>
                  <a:lnTo>
                    <a:pt x="1687211" y="1500849"/>
                  </a:lnTo>
                  <a:lnTo>
                    <a:pt x="1736322" y="1571867"/>
                  </a:lnTo>
                  <a:lnTo>
                    <a:pt x="1787018" y="1562398"/>
                  </a:lnTo>
                  <a:lnTo>
                    <a:pt x="1840882" y="1533991"/>
                  </a:lnTo>
                  <a:lnTo>
                    <a:pt x="1889993" y="1508740"/>
                  </a:lnTo>
                  <a:lnTo>
                    <a:pt x="1945442" y="1467707"/>
                  </a:lnTo>
                  <a:lnTo>
                    <a:pt x="1994553" y="1571867"/>
                  </a:lnTo>
                  <a:lnTo>
                    <a:pt x="2045248" y="1546616"/>
                  </a:lnTo>
                  <a:lnTo>
                    <a:pt x="2099112" y="1508740"/>
                  </a:lnTo>
                  <a:lnTo>
                    <a:pt x="2149808" y="1612900"/>
                  </a:lnTo>
                  <a:lnTo>
                    <a:pt x="2203672" y="1605009"/>
                  </a:lnTo>
                  <a:lnTo>
                    <a:pt x="2252784" y="1549773"/>
                  </a:lnTo>
                  <a:lnTo>
                    <a:pt x="2306647" y="1526100"/>
                  </a:lnTo>
                  <a:lnTo>
                    <a:pt x="2311400" y="1533991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7" name="object 33">
              <a:extLst>
                <a:ext uri="{FF2B5EF4-FFF2-40B4-BE49-F238E27FC236}">
                  <a16:creationId xmlns:a16="http://schemas.microsoft.com/office/drawing/2014/main" id="{699EFD22-5EAF-4D38-82C2-46250BE06F21}"/>
                </a:ext>
              </a:extLst>
            </p:cNvPr>
            <p:cNvSpPr/>
            <p:nvPr/>
          </p:nvSpPr>
          <p:spPr>
            <a:xfrm>
              <a:off x="2857500" y="1968500"/>
              <a:ext cx="2184400" cy="749300"/>
            </a:xfrm>
            <a:custGeom>
              <a:avLst/>
              <a:gdLst/>
              <a:ahLst/>
              <a:cxnLst/>
              <a:rect l="l" t="t" r="r" b="b"/>
              <a:pathLst>
                <a:path w="2184400" h="749300">
                  <a:moveTo>
                    <a:pt x="0" y="0"/>
                  </a:moveTo>
                  <a:lnTo>
                    <a:pt x="0" y="7904"/>
                  </a:lnTo>
                  <a:lnTo>
                    <a:pt x="54014" y="20550"/>
                  </a:lnTo>
                  <a:lnTo>
                    <a:pt x="103262" y="211827"/>
                  </a:lnTo>
                  <a:lnTo>
                    <a:pt x="158865" y="37939"/>
                  </a:lnTo>
                  <a:lnTo>
                    <a:pt x="208113" y="4742"/>
                  </a:lnTo>
                  <a:lnTo>
                    <a:pt x="258950" y="175469"/>
                  </a:lnTo>
                  <a:lnTo>
                    <a:pt x="312965" y="158080"/>
                  </a:lnTo>
                  <a:lnTo>
                    <a:pt x="362213" y="208666"/>
                  </a:lnTo>
                  <a:lnTo>
                    <a:pt x="417816" y="216569"/>
                  </a:lnTo>
                  <a:lnTo>
                    <a:pt x="467064" y="183372"/>
                  </a:lnTo>
                  <a:lnTo>
                    <a:pt x="521078" y="145433"/>
                  </a:lnTo>
                  <a:lnTo>
                    <a:pt x="571915" y="591219"/>
                  </a:lnTo>
                  <a:lnTo>
                    <a:pt x="622752" y="624416"/>
                  </a:lnTo>
                  <a:lnTo>
                    <a:pt x="676766" y="654451"/>
                  </a:lnTo>
                  <a:lnTo>
                    <a:pt x="726015" y="665517"/>
                  </a:lnTo>
                  <a:lnTo>
                    <a:pt x="780029" y="687648"/>
                  </a:lnTo>
                  <a:lnTo>
                    <a:pt x="830866" y="687648"/>
                  </a:lnTo>
                  <a:lnTo>
                    <a:pt x="881703" y="708199"/>
                  </a:lnTo>
                  <a:lnTo>
                    <a:pt x="935717" y="703456"/>
                  </a:lnTo>
                  <a:lnTo>
                    <a:pt x="984965" y="657613"/>
                  </a:lnTo>
                  <a:lnTo>
                    <a:pt x="1040569" y="678164"/>
                  </a:lnTo>
                  <a:lnTo>
                    <a:pt x="1089817" y="716103"/>
                  </a:lnTo>
                  <a:lnTo>
                    <a:pt x="1140654" y="711360"/>
                  </a:lnTo>
                  <a:lnTo>
                    <a:pt x="1194668" y="687648"/>
                  </a:lnTo>
                  <a:lnTo>
                    <a:pt x="1243917" y="700295"/>
                  </a:lnTo>
                  <a:lnTo>
                    <a:pt x="1299520" y="687648"/>
                  </a:lnTo>
                  <a:lnTo>
                    <a:pt x="1348768" y="654451"/>
                  </a:lnTo>
                  <a:lnTo>
                    <a:pt x="1399604" y="716103"/>
                  </a:lnTo>
                  <a:lnTo>
                    <a:pt x="1453619" y="733492"/>
                  </a:lnTo>
                  <a:lnTo>
                    <a:pt x="1502867" y="736653"/>
                  </a:lnTo>
                  <a:lnTo>
                    <a:pt x="1558470" y="711360"/>
                  </a:lnTo>
                  <a:lnTo>
                    <a:pt x="1607718" y="736653"/>
                  </a:lnTo>
                  <a:lnTo>
                    <a:pt x="1658555" y="736653"/>
                  </a:lnTo>
                  <a:lnTo>
                    <a:pt x="1712570" y="720845"/>
                  </a:lnTo>
                  <a:lnTo>
                    <a:pt x="1761818" y="741395"/>
                  </a:lnTo>
                  <a:lnTo>
                    <a:pt x="1817421" y="749300"/>
                  </a:lnTo>
                  <a:lnTo>
                    <a:pt x="1866669" y="733492"/>
                  </a:lnTo>
                  <a:lnTo>
                    <a:pt x="1917506" y="728749"/>
                  </a:lnTo>
                  <a:lnTo>
                    <a:pt x="1971520" y="728749"/>
                  </a:lnTo>
                  <a:lnTo>
                    <a:pt x="2022357" y="724007"/>
                  </a:lnTo>
                  <a:lnTo>
                    <a:pt x="2076372" y="736653"/>
                  </a:lnTo>
                  <a:lnTo>
                    <a:pt x="2125620" y="736653"/>
                  </a:lnTo>
                  <a:lnTo>
                    <a:pt x="2179634" y="733492"/>
                  </a:lnTo>
                  <a:lnTo>
                    <a:pt x="2184400" y="736653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98" name="object 34">
              <a:extLst>
                <a:ext uri="{FF2B5EF4-FFF2-40B4-BE49-F238E27FC236}">
                  <a16:creationId xmlns:a16="http://schemas.microsoft.com/office/drawing/2014/main" id="{636AB310-E7C3-451F-AC0F-DFEA03D81681}"/>
                </a:ext>
              </a:extLst>
            </p:cNvPr>
            <p:cNvSpPr txBox="1"/>
            <p:nvPr/>
          </p:nvSpPr>
          <p:spPr>
            <a:xfrm>
              <a:off x="1427419" y="2820048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99" name="object 35">
              <a:extLst>
                <a:ext uri="{FF2B5EF4-FFF2-40B4-BE49-F238E27FC236}">
                  <a16:creationId xmlns:a16="http://schemas.microsoft.com/office/drawing/2014/main" id="{2CC09FE9-0EA7-4E12-8550-79FBB41032DD}"/>
                </a:ext>
              </a:extLst>
            </p:cNvPr>
            <p:cNvSpPr/>
            <p:nvPr/>
          </p:nvSpPr>
          <p:spPr>
            <a:xfrm>
              <a:off x="1752600" y="3568700"/>
              <a:ext cx="596900" cy="558800"/>
            </a:xfrm>
            <a:custGeom>
              <a:avLst/>
              <a:gdLst/>
              <a:ahLst/>
              <a:cxnLst/>
              <a:rect l="l" t="t" r="r" b="b"/>
              <a:pathLst>
                <a:path w="596900" h="558800">
                  <a:moveTo>
                    <a:pt x="0" y="0"/>
                  </a:moveTo>
                  <a:lnTo>
                    <a:pt x="596900" y="0"/>
                  </a:lnTo>
                  <a:lnTo>
                    <a:pt x="596900" y="558800"/>
                  </a:lnTo>
                  <a:lnTo>
                    <a:pt x="0" y="55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0" name="object 36">
              <a:extLst>
                <a:ext uri="{FF2B5EF4-FFF2-40B4-BE49-F238E27FC236}">
                  <a16:creationId xmlns:a16="http://schemas.microsoft.com/office/drawing/2014/main" id="{57B5D3AE-6AF5-4ACE-A950-48E48562E60A}"/>
                </a:ext>
              </a:extLst>
            </p:cNvPr>
            <p:cNvSpPr/>
            <p:nvPr/>
          </p:nvSpPr>
          <p:spPr>
            <a:xfrm>
              <a:off x="1758950" y="3575050"/>
              <a:ext cx="596900" cy="558800"/>
            </a:xfrm>
            <a:custGeom>
              <a:avLst/>
              <a:gdLst/>
              <a:ahLst/>
              <a:cxnLst/>
              <a:rect l="l" t="t" r="r" b="b"/>
              <a:pathLst>
                <a:path w="596900" h="558800">
                  <a:moveTo>
                    <a:pt x="0" y="0"/>
                  </a:moveTo>
                  <a:lnTo>
                    <a:pt x="596900" y="0"/>
                  </a:lnTo>
                  <a:lnTo>
                    <a:pt x="596900" y="558800"/>
                  </a:lnTo>
                  <a:lnTo>
                    <a:pt x="0" y="5588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1" name="object 37">
              <a:extLst>
                <a:ext uri="{FF2B5EF4-FFF2-40B4-BE49-F238E27FC236}">
                  <a16:creationId xmlns:a16="http://schemas.microsoft.com/office/drawing/2014/main" id="{B91C86B0-E7FF-4EBE-A9DB-48FEA92F1293}"/>
                </a:ext>
              </a:extLst>
            </p:cNvPr>
            <p:cNvSpPr/>
            <p:nvPr/>
          </p:nvSpPr>
          <p:spPr>
            <a:xfrm>
              <a:off x="1758950" y="3575050"/>
              <a:ext cx="596900" cy="0"/>
            </a:xfrm>
            <a:custGeom>
              <a:avLst/>
              <a:gdLst/>
              <a:ahLst/>
              <a:cxnLst/>
              <a:rect l="l" t="t" r="r" b="b"/>
              <a:pathLst>
                <a:path w="596900">
                  <a:moveTo>
                    <a:pt x="0" y="0"/>
                  </a:moveTo>
                  <a:lnTo>
                    <a:pt x="596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2" name="object 38">
              <a:extLst>
                <a:ext uri="{FF2B5EF4-FFF2-40B4-BE49-F238E27FC236}">
                  <a16:creationId xmlns:a16="http://schemas.microsoft.com/office/drawing/2014/main" id="{47F8416E-C510-4993-BD93-1DFE7C0AA92F}"/>
                </a:ext>
              </a:extLst>
            </p:cNvPr>
            <p:cNvSpPr/>
            <p:nvPr/>
          </p:nvSpPr>
          <p:spPr>
            <a:xfrm>
              <a:off x="1758950" y="4133850"/>
              <a:ext cx="596900" cy="0"/>
            </a:xfrm>
            <a:custGeom>
              <a:avLst/>
              <a:gdLst/>
              <a:ahLst/>
              <a:cxnLst/>
              <a:rect l="l" t="t" r="r" b="b"/>
              <a:pathLst>
                <a:path w="596900">
                  <a:moveTo>
                    <a:pt x="0" y="0"/>
                  </a:moveTo>
                  <a:lnTo>
                    <a:pt x="596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3" name="object 39">
              <a:extLst>
                <a:ext uri="{FF2B5EF4-FFF2-40B4-BE49-F238E27FC236}">
                  <a16:creationId xmlns:a16="http://schemas.microsoft.com/office/drawing/2014/main" id="{BC374A56-E762-491B-87CC-F5B54DDB0D01}"/>
                </a:ext>
              </a:extLst>
            </p:cNvPr>
            <p:cNvSpPr/>
            <p:nvPr/>
          </p:nvSpPr>
          <p:spPr>
            <a:xfrm>
              <a:off x="2355850" y="3575050"/>
              <a:ext cx="0" cy="558800"/>
            </a:xfrm>
            <a:custGeom>
              <a:avLst/>
              <a:gdLst/>
              <a:ahLst/>
              <a:cxnLst/>
              <a:rect l="l" t="t" r="r" b="b"/>
              <a:pathLst>
                <a:path h="558800">
                  <a:moveTo>
                    <a:pt x="0" y="0"/>
                  </a:moveTo>
                  <a:lnTo>
                    <a:pt x="0" y="558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4" name="object 40">
              <a:extLst>
                <a:ext uri="{FF2B5EF4-FFF2-40B4-BE49-F238E27FC236}">
                  <a16:creationId xmlns:a16="http://schemas.microsoft.com/office/drawing/2014/main" id="{80512B4D-199E-4B27-A98E-B278E84B70FE}"/>
                </a:ext>
              </a:extLst>
            </p:cNvPr>
            <p:cNvSpPr/>
            <p:nvPr/>
          </p:nvSpPr>
          <p:spPr>
            <a:xfrm>
              <a:off x="1758950" y="3575050"/>
              <a:ext cx="0" cy="558800"/>
            </a:xfrm>
            <a:custGeom>
              <a:avLst/>
              <a:gdLst/>
              <a:ahLst/>
              <a:cxnLst/>
              <a:rect l="l" t="t" r="r" b="b"/>
              <a:pathLst>
                <a:path h="558800">
                  <a:moveTo>
                    <a:pt x="0" y="0"/>
                  </a:moveTo>
                  <a:lnTo>
                    <a:pt x="0" y="5588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5" name="object 41">
              <a:extLst>
                <a:ext uri="{FF2B5EF4-FFF2-40B4-BE49-F238E27FC236}">
                  <a16:creationId xmlns:a16="http://schemas.microsoft.com/office/drawing/2014/main" id="{AC02B613-468C-42E1-B1A6-DB43C01E8E83}"/>
                </a:ext>
              </a:extLst>
            </p:cNvPr>
            <p:cNvSpPr/>
            <p:nvPr/>
          </p:nvSpPr>
          <p:spPr>
            <a:xfrm>
              <a:off x="1790700" y="36449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BFB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6" name="object 42">
              <a:extLst>
                <a:ext uri="{FF2B5EF4-FFF2-40B4-BE49-F238E27FC236}">
                  <a16:creationId xmlns:a16="http://schemas.microsoft.com/office/drawing/2014/main" id="{BAD0BA24-0209-4799-A1B3-1D8DC50992A5}"/>
                </a:ext>
              </a:extLst>
            </p:cNvPr>
            <p:cNvSpPr/>
            <p:nvPr/>
          </p:nvSpPr>
          <p:spPr>
            <a:xfrm>
              <a:off x="1790700" y="3784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7" name="object 43">
              <a:extLst>
                <a:ext uri="{FF2B5EF4-FFF2-40B4-BE49-F238E27FC236}">
                  <a16:creationId xmlns:a16="http://schemas.microsoft.com/office/drawing/2014/main" id="{1BF51444-BCA2-4067-A664-BB7E06B99C3A}"/>
                </a:ext>
              </a:extLst>
            </p:cNvPr>
            <p:cNvSpPr/>
            <p:nvPr/>
          </p:nvSpPr>
          <p:spPr>
            <a:xfrm>
              <a:off x="1790700" y="3911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08" name="object 44">
              <a:extLst>
                <a:ext uri="{FF2B5EF4-FFF2-40B4-BE49-F238E27FC236}">
                  <a16:creationId xmlns:a16="http://schemas.microsoft.com/office/drawing/2014/main" id="{E767C2BD-E1B5-4C31-98B8-FD10FCC51FAE}"/>
                </a:ext>
              </a:extLst>
            </p:cNvPr>
            <p:cNvSpPr txBox="1"/>
            <p:nvPr/>
          </p:nvSpPr>
          <p:spPr>
            <a:xfrm>
              <a:off x="1958436" y="3599414"/>
              <a:ext cx="444500" cy="54229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ts val="1050"/>
                </a:lnSpc>
              </a:pP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20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32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44 </a:t>
              </a:r>
              <a:r>
                <a:rPr sz="900" spc="45" dirty="0">
                  <a:latin typeface="Times New Roman"/>
                  <a:cs typeface="Times New Roman"/>
                </a:rPr>
                <a:t>pl</a:t>
              </a:r>
              <a:r>
                <a:rPr sz="900" spc="-5" dirty="0">
                  <a:latin typeface="Times New Roman"/>
                  <a:cs typeface="Times New Roman"/>
                </a:rPr>
                <a:t>a</a:t>
              </a:r>
              <a:r>
                <a:rPr sz="900" spc="45" dirty="0">
                  <a:latin typeface="Times New Roman"/>
                  <a:cs typeface="Times New Roman"/>
                </a:rPr>
                <a:t>i</a:t>
              </a:r>
              <a:r>
                <a:rPr sz="900" spc="40" dirty="0">
                  <a:latin typeface="Times New Roman"/>
                  <a:cs typeface="Times New Roman"/>
                </a:rPr>
                <a:t>n</a:t>
              </a:r>
              <a:r>
                <a:rPr sz="900" spc="0" dirty="0">
                  <a:latin typeface="Times New Roman"/>
                  <a:cs typeface="Times New Roman"/>
                </a:rPr>
                <a:t>-</a:t>
              </a:r>
              <a:r>
                <a:rPr sz="900" spc="50" dirty="0">
                  <a:latin typeface="Times New Roman"/>
                  <a:cs typeface="Times New Roman"/>
                </a:rPr>
                <a:t>56</a:t>
              </a:r>
              <a:endParaRPr sz="900">
                <a:latin typeface="Times New Roman"/>
                <a:cs typeface="Times New Roman"/>
              </a:endParaRPr>
            </a:p>
          </p:txBody>
        </p:sp>
        <p:sp>
          <p:nvSpPr>
            <p:cNvPr id="109" name="object 45">
              <a:extLst>
                <a:ext uri="{FF2B5EF4-FFF2-40B4-BE49-F238E27FC236}">
                  <a16:creationId xmlns:a16="http://schemas.microsoft.com/office/drawing/2014/main" id="{FC9D9E30-B332-418D-AA3E-AABF91780888}"/>
                </a:ext>
              </a:extLst>
            </p:cNvPr>
            <p:cNvSpPr/>
            <p:nvPr/>
          </p:nvSpPr>
          <p:spPr>
            <a:xfrm>
              <a:off x="1790700" y="40386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0" name="object 46">
              <a:extLst>
                <a:ext uri="{FF2B5EF4-FFF2-40B4-BE49-F238E27FC236}">
                  <a16:creationId xmlns:a16="http://schemas.microsoft.com/office/drawing/2014/main" id="{5EAA9566-C92E-4FC8-B6CE-7164E563885E}"/>
                </a:ext>
              </a:extLst>
            </p:cNvPr>
            <p:cNvSpPr txBox="1"/>
            <p:nvPr/>
          </p:nvSpPr>
          <p:spPr>
            <a:xfrm>
              <a:off x="2868073" y="1584228"/>
              <a:ext cx="876300" cy="2794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C</a:t>
              </a:r>
              <a:r>
                <a:rPr sz="1800" b="1" spc="10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-140" dirty="0">
                  <a:solidFill>
                    <a:srgbClr val="7F7F7F"/>
                  </a:solidFill>
                  <a:latin typeface="Calibri"/>
                  <a:cs typeface="Calibri"/>
                </a:rPr>
                <a:t>F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-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10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11" name="object 47">
              <a:extLst>
                <a:ext uri="{FF2B5EF4-FFF2-40B4-BE49-F238E27FC236}">
                  <a16:creationId xmlns:a16="http://schemas.microsoft.com/office/drawing/2014/main" id="{6C8A032E-4841-4A07-8BC7-3ADF59C494A9}"/>
                </a:ext>
              </a:extLst>
            </p:cNvPr>
            <p:cNvSpPr/>
            <p:nvPr/>
          </p:nvSpPr>
          <p:spPr>
            <a:xfrm>
              <a:off x="5111750" y="3038284"/>
              <a:ext cx="396951" cy="188520"/>
            </a:xfrm>
            <a:custGeom>
              <a:avLst/>
              <a:gdLst/>
              <a:ahLst/>
              <a:cxnLst/>
              <a:rect l="l" t="t" r="r" b="b"/>
              <a:pathLst>
                <a:path w="396951" h="188520">
                  <a:moveTo>
                    <a:pt x="202217" y="0"/>
                  </a:moveTo>
                  <a:lnTo>
                    <a:pt x="0" y="66865"/>
                  </a:lnTo>
                  <a:lnTo>
                    <a:pt x="174823" y="188520"/>
                  </a:lnTo>
                  <a:lnTo>
                    <a:pt x="142060" y="119592"/>
                  </a:lnTo>
                  <a:lnTo>
                    <a:pt x="395753" y="119592"/>
                  </a:lnTo>
                  <a:lnTo>
                    <a:pt x="370325" y="88593"/>
                  </a:lnTo>
                  <a:lnTo>
                    <a:pt x="151192" y="56752"/>
                  </a:lnTo>
                  <a:lnTo>
                    <a:pt x="202217" y="0"/>
                  </a:lnTo>
                  <a:close/>
                </a:path>
                <a:path w="396951" h="188520">
                  <a:moveTo>
                    <a:pt x="395753" y="119592"/>
                  </a:moveTo>
                  <a:lnTo>
                    <a:pt x="142060" y="119592"/>
                  </a:lnTo>
                  <a:lnTo>
                    <a:pt x="365563" y="151761"/>
                  </a:lnTo>
                  <a:lnTo>
                    <a:pt x="376758" y="149477"/>
                  </a:lnTo>
                  <a:lnTo>
                    <a:pt x="386324" y="142492"/>
                  </a:lnTo>
                  <a:lnTo>
                    <a:pt x="393356" y="130711"/>
                  </a:lnTo>
                  <a:lnTo>
                    <a:pt x="395753" y="119592"/>
                  </a:lnTo>
                  <a:close/>
                </a:path>
              </a:pathLst>
            </a:custGeom>
            <a:solidFill>
              <a:srgbClr val="BFB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2" name="object 48">
              <a:extLst>
                <a:ext uri="{FF2B5EF4-FFF2-40B4-BE49-F238E27FC236}">
                  <a16:creationId xmlns:a16="http://schemas.microsoft.com/office/drawing/2014/main" id="{A1EE0CC7-588B-45BB-AF75-86FC11906CE5}"/>
                </a:ext>
              </a:extLst>
            </p:cNvPr>
            <p:cNvSpPr/>
            <p:nvPr/>
          </p:nvSpPr>
          <p:spPr>
            <a:xfrm>
              <a:off x="5111750" y="2860581"/>
              <a:ext cx="397307" cy="183595"/>
            </a:xfrm>
            <a:custGeom>
              <a:avLst/>
              <a:gdLst/>
              <a:ahLst/>
              <a:cxnLst/>
              <a:rect l="l" t="t" r="r" b="b"/>
              <a:pathLst>
                <a:path w="397307" h="183595">
                  <a:moveTo>
                    <a:pt x="158182" y="0"/>
                  </a:moveTo>
                  <a:lnTo>
                    <a:pt x="0" y="142622"/>
                  </a:lnTo>
                  <a:lnTo>
                    <a:pt x="209006" y="183595"/>
                  </a:lnTo>
                  <a:lnTo>
                    <a:pt x="151267" y="133691"/>
                  </a:lnTo>
                  <a:lnTo>
                    <a:pt x="372336" y="72492"/>
                  </a:lnTo>
                  <a:lnTo>
                    <a:pt x="134325" y="72492"/>
                  </a:lnTo>
                  <a:lnTo>
                    <a:pt x="158182" y="0"/>
                  </a:lnTo>
                  <a:close/>
                </a:path>
                <a:path w="397307" h="183595">
                  <a:moveTo>
                    <a:pt x="364470" y="9672"/>
                  </a:moveTo>
                  <a:lnTo>
                    <a:pt x="134325" y="72492"/>
                  </a:lnTo>
                  <a:lnTo>
                    <a:pt x="372336" y="72492"/>
                  </a:lnTo>
                  <a:lnTo>
                    <a:pt x="374230" y="71968"/>
                  </a:lnTo>
                  <a:lnTo>
                    <a:pt x="385595" y="66170"/>
                  </a:lnTo>
                  <a:lnTo>
                    <a:pt x="393534" y="56751"/>
                  </a:lnTo>
                  <a:lnTo>
                    <a:pt x="397307" y="45016"/>
                  </a:lnTo>
                  <a:lnTo>
                    <a:pt x="392169" y="28930"/>
                  </a:lnTo>
                  <a:lnTo>
                    <a:pt x="384491" y="17857"/>
                  </a:lnTo>
                  <a:lnTo>
                    <a:pt x="375012" y="11527"/>
                  </a:lnTo>
                  <a:lnTo>
                    <a:pt x="364470" y="9672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3" name="object 49">
              <a:extLst>
                <a:ext uri="{FF2B5EF4-FFF2-40B4-BE49-F238E27FC236}">
                  <a16:creationId xmlns:a16="http://schemas.microsoft.com/office/drawing/2014/main" id="{6E3AA924-6886-43BC-BB3A-145512A68CE2}"/>
                </a:ext>
              </a:extLst>
            </p:cNvPr>
            <p:cNvSpPr/>
            <p:nvPr/>
          </p:nvSpPr>
          <p:spPr>
            <a:xfrm>
              <a:off x="5111750" y="2616316"/>
              <a:ext cx="397463" cy="225886"/>
            </a:xfrm>
            <a:custGeom>
              <a:avLst/>
              <a:gdLst/>
              <a:ahLst/>
              <a:cxnLst/>
              <a:rect l="l" t="t" r="r" b="b"/>
              <a:pathLst>
                <a:path w="397463" h="225886">
                  <a:moveTo>
                    <a:pt x="123567" y="52410"/>
                  </a:moveTo>
                  <a:lnTo>
                    <a:pt x="0" y="225886"/>
                  </a:lnTo>
                  <a:lnTo>
                    <a:pt x="212920" y="220654"/>
                  </a:lnTo>
                  <a:lnTo>
                    <a:pt x="145749" y="184429"/>
                  </a:lnTo>
                  <a:lnTo>
                    <a:pt x="251343" y="128348"/>
                  </a:lnTo>
                  <a:lnTo>
                    <a:pt x="115963" y="128348"/>
                  </a:lnTo>
                  <a:lnTo>
                    <a:pt x="123567" y="52410"/>
                  </a:lnTo>
                  <a:close/>
                </a:path>
                <a:path w="397463" h="225886">
                  <a:moveTo>
                    <a:pt x="362952" y="0"/>
                  </a:moveTo>
                  <a:lnTo>
                    <a:pt x="358844" y="361"/>
                  </a:lnTo>
                  <a:lnTo>
                    <a:pt x="354738" y="1536"/>
                  </a:lnTo>
                  <a:lnTo>
                    <a:pt x="115963" y="128348"/>
                  </a:lnTo>
                  <a:lnTo>
                    <a:pt x="251343" y="128348"/>
                  </a:lnTo>
                  <a:lnTo>
                    <a:pt x="380652" y="59673"/>
                  </a:lnTo>
                  <a:lnTo>
                    <a:pt x="390193" y="51920"/>
                  </a:lnTo>
                  <a:lnTo>
                    <a:pt x="395927" y="41530"/>
                  </a:lnTo>
                  <a:lnTo>
                    <a:pt x="397463" y="29780"/>
                  </a:lnTo>
                  <a:lnTo>
                    <a:pt x="394409" y="17947"/>
                  </a:lnTo>
                  <a:lnTo>
                    <a:pt x="385779" y="7185"/>
                  </a:lnTo>
                  <a:lnTo>
                    <a:pt x="374603" y="1173"/>
                  </a:lnTo>
                  <a:lnTo>
                    <a:pt x="362952" y="0"/>
                  </a:lnTo>
                  <a:close/>
                </a:path>
              </a:pathLst>
            </a:custGeom>
            <a:solidFill>
              <a:srgbClr val="00FF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4" name="object 50">
              <a:extLst>
                <a:ext uri="{FF2B5EF4-FFF2-40B4-BE49-F238E27FC236}">
                  <a16:creationId xmlns:a16="http://schemas.microsoft.com/office/drawing/2014/main" id="{7B980406-589F-4480-BE17-0AD84C169D94}"/>
                </a:ext>
              </a:extLst>
            </p:cNvPr>
            <p:cNvSpPr txBox="1"/>
            <p:nvPr/>
          </p:nvSpPr>
          <p:spPr>
            <a:xfrm>
              <a:off x="5582722" y="2098226"/>
              <a:ext cx="791210" cy="11988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 algn="just">
                <a:lnSpc>
                  <a:spcPct val="107700"/>
                </a:lnSpc>
              </a:pPr>
              <a:r>
                <a:rPr sz="1800" spc="-25" dirty="0">
                  <a:latin typeface="Calibri"/>
                  <a:cs typeface="Calibri"/>
                </a:rPr>
                <a:t>56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44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32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r>
                <a:rPr sz="1800" spc="-5" dirty="0">
                  <a:latin typeface="Calibri"/>
                  <a:cs typeface="Calibri"/>
                </a:rPr>
                <a:t> </a:t>
              </a:r>
              <a:r>
                <a:rPr sz="1800" spc="-25" dirty="0">
                  <a:latin typeface="Calibri"/>
                  <a:cs typeface="Calibri"/>
                </a:rPr>
                <a:t>20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15" name="object 51">
              <a:extLst>
                <a:ext uri="{FF2B5EF4-FFF2-40B4-BE49-F238E27FC236}">
                  <a16:creationId xmlns:a16="http://schemas.microsoft.com/office/drawing/2014/main" id="{9FA94543-EE04-42BF-B486-D9CB311A5DF3}"/>
                </a:ext>
              </a:extLst>
            </p:cNvPr>
            <p:cNvSpPr/>
            <p:nvPr/>
          </p:nvSpPr>
          <p:spPr>
            <a:xfrm>
              <a:off x="5111750" y="2310667"/>
              <a:ext cx="397212" cy="321043"/>
            </a:xfrm>
            <a:custGeom>
              <a:avLst/>
              <a:gdLst/>
              <a:ahLst/>
              <a:cxnLst/>
              <a:rect l="l" t="t" r="r" b="b"/>
              <a:pathLst>
                <a:path w="397212" h="321043">
                  <a:moveTo>
                    <a:pt x="90563" y="128271"/>
                  </a:moveTo>
                  <a:lnTo>
                    <a:pt x="0" y="321043"/>
                  </a:lnTo>
                  <a:lnTo>
                    <a:pt x="208555" y="277830"/>
                  </a:lnTo>
                  <a:lnTo>
                    <a:pt x="135989" y="254198"/>
                  </a:lnTo>
                  <a:lnTo>
                    <a:pt x="199180" y="204344"/>
                  </a:lnTo>
                  <a:lnTo>
                    <a:pt x="96658" y="204344"/>
                  </a:lnTo>
                  <a:lnTo>
                    <a:pt x="90563" y="128271"/>
                  </a:lnTo>
                  <a:close/>
                </a:path>
                <a:path w="397212" h="321043">
                  <a:moveTo>
                    <a:pt x="361410" y="0"/>
                  </a:moveTo>
                  <a:lnTo>
                    <a:pt x="352977" y="2125"/>
                  </a:lnTo>
                  <a:lnTo>
                    <a:pt x="96658" y="204344"/>
                  </a:lnTo>
                  <a:lnTo>
                    <a:pt x="199180" y="204344"/>
                  </a:lnTo>
                  <a:lnTo>
                    <a:pt x="385424" y="57409"/>
                  </a:lnTo>
                  <a:lnTo>
                    <a:pt x="393429" y="48069"/>
                  </a:lnTo>
                  <a:lnTo>
                    <a:pt x="397212" y="36815"/>
                  </a:lnTo>
                  <a:lnTo>
                    <a:pt x="396617" y="24974"/>
                  </a:lnTo>
                  <a:lnTo>
                    <a:pt x="391486" y="13875"/>
                  </a:lnTo>
                  <a:lnTo>
                    <a:pt x="381225" y="4822"/>
                  </a:lnTo>
                  <a:lnTo>
                    <a:pt x="369594" y="964"/>
                  </a:lnTo>
                  <a:lnTo>
                    <a:pt x="36141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6" name="object 52">
              <a:extLst>
                <a:ext uri="{FF2B5EF4-FFF2-40B4-BE49-F238E27FC236}">
                  <a16:creationId xmlns:a16="http://schemas.microsoft.com/office/drawing/2014/main" id="{E602E604-0351-4C64-94CC-EBD43AD2225B}"/>
                </a:ext>
              </a:extLst>
            </p:cNvPr>
            <p:cNvSpPr/>
            <p:nvPr/>
          </p:nvSpPr>
          <p:spPr>
            <a:xfrm>
              <a:off x="7664450" y="4146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7" name="object 53">
              <a:extLst>
                <a:ext uri="{FF2B5EF4-FFF2-40B4-BE49-F238E27FC236}">
                  <a16:creationId xmlns:a16="http://schemas.microsoft.com/office/drawing/2014/main" id="{F3172194-F4C3-43AD-8E2A-86ECDF208EEE}"/>
                </a:ext>
              </a:extLst>
            </p:cNvPr>
            <p:cNvSpPr/>
            <p:nvPr/>
          </p:nvSpPr>
          <p:spPr>
            <a:xfrm>
              <a:off x="7664450" y="3638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8" name="object 54">
              <a:extLst>
                <a:ext uri="{FF2B5EF4-FFF2-40B4-BE49-F238E27FC236}">
                  <a16:creationId xmlns:a16="http://schemas.microsoft.com/office/drawing/2014/main" id="{BDF54570-B2BA-443B-93B8-AEF1093D2323}"/>
                </a:ext>
              </a:extLst>
            </p:cNvPr>
            <p:cNvSpPr/>
            <p:nvPr/>
          </p:nvSpPr>
          <p:spPr>
            <a:xfrm>
              <a:off x="7664450" y="3130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19" name="object 55">
              <a:extLst>
                <a:ext uri="{FF2B5EF4-FFF2-40B4-BE49-F238E27FC236}">
                  <a16:creationId xmlns:a16="http://schemas.microsoft.com/office/drawing/2014/main" id="{39F9CD58-0D04-481D-87E5-879F8F8375C8}"/>
                </a:ext>
              </a:extLst>
            </p:cNvPr>
            <p:cNvSpPr/>
            <p:nvPr/>
          </p:nvSpPr>
          <p:spPr>
            <a:xfrm>
              <a:off x="7664450" y="2622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0" name="object 56">
              <a:extLst>
                <a:ext uri="{FF2B5EF4-FFF2-40B4-BE49-F238E27FC236}">
                  <a16:creationId xmlns:a16="http://schemas.microsoft.com/office/drawing/2014/main" id="{C8C68C8D-9450-48BA-B1CB-A66F5C543003}"/>
                </a:ext>
              </a:extLst>
            </p:cNvPr>
            <p:cNvSpPr/>
            <p:nvPr/>
          </p:nvSpPr>
          <p:spPr>
            <a:xfrm>
              <a:off x="7664450" y="2114550"/>
              <a:ext cx="3327400" cy="0"/>
            </a:xfrm>
            <a:custGeom>
              <a:avLst/>
              <a:gdLst/>
              <a:ahLst/>
              <a:cxnLst/>
              <a:rect l="l" t="t" r="r" b="b"/>
              <a:pathLst>
                <a:path w="3327400">
                  <a:moveTo>
                    <a:pt x="0" y="0"/>
                  </a:moveTo>
                  <a:lnTo>
                    <a:pt x="33274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1" name="object 57">
              <a:extLst>
                <a:ext uri="{FF2B5EF4-FFF2-40B4-BE49-F238E27FC236}">
                  <a16:creationId xmlns:a16="http://schemas.microsoft.com/office/drawing/2014/main" id="{2EAAC7C7-EB03-4B48-B18B-4176F5DA9B69}"/>
                </a:ext>
              </a:extLst>
            </p:cNvPr>
            <p:cNvSpPr/>
            <p:nvPr/>
          </p:nvSpPr>
          <p:spPr>
            <a:xfrm>
              <a:off x="7664450" y="1974850"/>
              <a:ext cx="0" cy="2171700"/>
            </a:xfrm>
            <a:custGeom>
              <a:avLst/>
              <a:gdLst/>
              <a:ahLst/>
              <a:cxnLst/>
              <a:rect l="l" t="t" r="r" b="b"/>
              <a:pathLst>
                <a:path h="2171700">
                  <a:moveTo>
                    <a:pt x="0" y="0"/>
                  </a:moveTo>
                  <a:lnTo>
                    <a:pt x="0" y="21717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2" name="object 58">
              <a:extLst>
                <a:ext uri="{FF2B5EF4-FFF2-40B4-BE49-F238E27FC236}">
                  <a16:creationId xmlns:a16="http://schemas.microsoft.com/office/drawing/2014/main" id="{CDE91D35-F479-472D-93AB-4E4D00502483}"/>
                </a:ext>
              </a:extLst>
            </p:cNvPr>
            <p:cNvSpPr txBox="1"/>
            <p:nvPr/>
          </p:nvSpPr>
          <p:spPr>
            <a:xfrm>
              <a:off x="7619462" y="4156944"/>
              <a:ext cx="889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23" name="object 59">
              <a:extLst>
                <a:ext uri="{FF2B5EF4-FFF2-40B4-BE49-F238E27FC236}">
                  <a16:creationId xmlns:a16="http://schemas.microsoft.com/office/drawing/2014/main" id="{03AD31B8-5380-4BA6-A498-CAA28AD70B79}"/>
                </a:ext>
              </a:extLst>
            </p:cNvPr>
            <p:cNvSpPr/>
            <p:nvPr/>
          </p:nvSpPr>
          <p:spPr>
            <a:xfrm>
              <a:off x="82677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4" name="object 60">
              <a:extLst>
                <a:ext uri="{FF2B5EF4-FFF2-40B4-BE49-F238E27FC236}">
                  <a16:creationId xmlns:a16="http://schemas.microsoft.com/office/drawing/2014/main" id="{FB46B848-D19B-42E5-8C9C-7A4C45D8762E}"/>
                </a:ext>
              </a:extLst>
            </p:cNvPr>
            <p:cNvSpPr txBox="1"/>
            <p:nvPr/>
          </p:nvSpPr>
          <p:spPr>
            <a:xfrm>
              <a:off x="8192550" y="4156944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10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25" name="object 61">
              <a:extLst>
                <a:ext uri="{FF2B5EF4-FFF2-40B4-BE49-F238E27FC236}">
                  <a16:creationId xmlns:a16="http://schemas.microsoft.com/office/drawing/2014/main" id="{78C9B8CD-E63B-40C1-873C-1C54129DBAE2}"/>
                </a:ext>
              </a:extLst>
            </p:cNvPr>
            <p:cNvSpPr/>
            <p:nvPr/>
          </p:nvSpPr>
          <p:spPr>
            <a:xfrm>
              <a:off x="88646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6" name="object 62">
              <a:extLst>
                <a:ext uri="{FF2B5EF4-FFF2-40B4-BE49-F238E27FC236}">
                  <a16:creationId xmlns:a16="http://schemas.microsoft.com/office/drawing/2014/main" id="{A12CF839-882C-487B-BE2E-B633EE716F76}"/>
                </a:ext>
              </a:extLst>
            </p:cNvPr>
            <p:cNvSpPr txBox="1"/>
            <p:nvPr/>
          </p:nvSpPr>
          <p:spPr>
            <a:xfrm>
              <a:off x="8792625" y="4156944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27" name="object 63">
              <a:extLst>
                <a:ext uri="{FF2B5EF4-FFF2-40B4-BE49-F238E27FC236}">
                  <a16:creationId xmlns:a16="http://schemas.microsoft.com/office/drawing/2014/main" id="{61BFA403-6FA1-485E-A6A5-6F8B49FB0A0E}"/>
                </a:ext>
              </a:extLst>
            </p:cNvPr>
            <p:cNvSpPr/>
            <p:nvPr/>
          </p:nvSpPr>
          <p:spPr>
            <a:xfrm>
              <a:off x="94742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8" name="object 64">
              <a:extLst>
                <a:ext uri="{FF2B5EF4-FFF2-40B4-BE49-F238E27FC236}">
                  <a16:creationId xmlns:a16="http://schemas.microsoft.com/office/drawing/2014/main" id="{8AC32860-B7E0-4A96-A567-BF80B1AF9A0E}"/>
                </a:ext>
              </a:extLst>
            </p:cNvPr>
            <p:cNvSpPr/>
            <p:nvPr/>
          </p:nvSpPr>
          <p:spPr>
            <a:xfrm>
              <a:off x="100711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29" name="object 65">
              <a:extLst>
                <a:ext uri="{FF2B5EF4-FFF2-40B4-BE49-F238E27FC236}">
                  <a16:creationId xmlns:a16="http://schemas.microsoft.com/office/drawing/2014/main" id="{C5898D17-31AF-4B1F-9597-36630AF9F768}"/>
                </a:ext>
              </a:extLst>
            </p:cNvPr>
            <p:cNvSpPr/>
            <p:nvPr/>
          </p:nvSpPr>
          <p:spPr>
            <a:xfrm>
              <a:off x="10680700" y="4133850"/>
              <a:ext cx="12700" cy="0"/>
            </a:xfrm>
            <a:custGeom>
              <a:avLst/>
              <a:gdLst/>
              <a:ahLst/>
              <a:cxnLst/>
              <a:rect l="l" t="t" r="r" b="b"/>
              <a:pathLst>
                <a:path w="12700">
                  <a:moveTo>
                    <a:pt x="0" y="0"/>
                  </a:moveTo>
                  <a:lnTo>
                    <a:pt x="12700" y="0"/>
                  </a:lnTo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0" name="object 66">
              <a:extLst>
                <a:ext uri="{FF2B5EF4-FFF2-40B4-BE49-F238E27FC236}">
                  <a16:creationId xmlns:a16="http://schemas.microsoft.com/office/drawing/2014/main" id="{84452F39-B4AB-4C1F-ADC4-9D521312A53C}"/>
                </a:ext>
              </a:extLst>
            </p:cNvPr>
            <p:cNvSpPr txBox="1"/>
            <p:nvPr/>
          </p:nvSpPr>
          <p:spPr>
            <a:xfrm>
              <a:off x="9060912" y="4156944"/>
              <a:ext cx="512445" cy="2889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R="34290" algn="r">
                <a:lnSpc>
                  <a:spcPts val="1185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  <a:p>
              <a:pPr marR="12700" algn="r">
                <a:lnSpc>
                  <a:spcPts val="990"/>
                </a:lnSpc>
              </a:pPr>
              <a:r>
                <a:rPr sz="1000" spc="15" dirty="0">
                  <a:latin typeface="Times New Roman"/>
                  <a:cs typeface="Times New Roman"/>
                </a:rPr>
                <a:t>it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</a:t>
              </a:r>
              <a:r>
                <a:rPr sz="1000" spc="0" dirty="0">
                  <a:latin typeface="Times New Roman"/>
                  <a:cs typeface="Times New Roman"/>
                </a:rPr>
                <a:t>. </a:t>
              </a:r>
              <a:r>
                <a:rPr sz="1000" spc="-35" dirty="0">
                  <a:latin typeface="Times New Roman"/>
                  <a:cs typeface="Times New Roman"/>
                </a:rPr>
                <a:t>(</a:t>
              </a:r>
              <a:r>
                <a:rPr sz="1000" spc="-5" dirty="0">
                  <a:latin typeface="Times New Roman"/>
                  <a:cs typeface="Times New Roman"/>
                </a:rPr>
                <a:t>1</a:t>
              </a:r>
              <a:r>
                <a:rPr sz="1000" spc="-50" dirty="0">
                  <a:latin typeface="Times New Roman"/>
                  <a:cs typeface="Times New Roman"/>
                </a:rPr>
                <a:t>e</a:t>
              </a:r>
              <a:r>
                <a:rPr sz="1000" spc="0" dirty="0">
                  <a:latin typeface="Times New Roman"/>
                  <a:cs typeface="Times New Roman"/>
                </a:rPr>
                <a:t>4)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1" name="object 67">
              <a:extLst>
                <a:ext uri="{FF2B5EF4-FFF2-40B4-BE49-F238E27FC236}">
                  <a16:creationId xmlns:a16="http://schemas.microsoft.com/office/drawing/2014/main" id="{17025602-0E38-4827-83AC-82C8A74D71B0}"/>
                </a:ext>
              </a:extLst>
            </p:cNvPr>
            <p:cNvSpPr txBox="1"/>
            <p:nvPr/>
          </p:nvSpPr>
          <p:spPr>
            <a:xfrm>
              <a:off x="9999125" y="4156944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2" name="object 68">
              <a:extLst>
                <a:ext uri="{FF2B5EF4-FFF2-40B4-BE49-F238E27FC236}">
                  <a16:creationId xmlns:a16="http://schemas.microsoft.com/office/drawing/2014/main" id="{A457D80B-EDFB-43F8-B875-28680D2D0527}"/>
                </a:ext>
              </a:extLst>
            </p:cNvPr>
            <p:cNvSpPr txBox="1"/>
            <p:nvPr/>
          </p:nvSpPr>
          <p:spPr>
            <a:xfrm>
              <a:off x="10600787" y="4156944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3" name="object 69">
              <a:extLst>
                <a:ext uri="{FF2B5EF4-FFF2-40B4-BE49-F238E27FC236}">
                  <a16:creationId xmlns:a16="http://schemas.microsoft.com/office/drawing/2014/main" id="{4FD9F0DE-2E5E-4199-81C6-31DA86832A8B}"/>
                </a:ext>
              </a:extLst>
            </p:cNvPr>
            <p:cNvSpPr txBox="1"/>
            <p:nvPr/>
          </p:nvSpPr>
          <p:spPr>
            <a:xfrm>
              <a:off x="7511512" y="4072807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20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4" name="object 70">
              <a:extLst>
                <a:ext uri="{FF2B5EF4-FFF2-40B4-BE49-F238E27FC236}">
                  <a16:creationId xmlns:a16="http://schemas.microsoft.com/office/drawing/2014/main" id="{D9670978-04DD-4D78-9851-AAC3770C5433}"/>
                </a:ext>
              </a:extLst>
            </p:cNvPr>
            <p:cNvSpPr txBox="1"/>
            <p:nvPr/>
          </p:nvSpPr>
          <p:spPr>
            <a:xfrm>
              <a:off x="7511512" y="3563219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30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5" name="object 71">
              <a:extLst>
                <a:ext uri="{FF2B5EF4-FFF2-40B4-BE49-F238E27FC236}">
                  <a16:creationId xmlns:a16="http://schemas.microsoft.com/office/drawing/2014/main" id="{1FAA8BFD-1E51-4C49-A83F-4CCDF7CB3B0D}"/>
                </a:ext>
              </a:extLst>
            </p:cNvPr>
            <p:cNvSpPr txBox="1"/>
            <p:nvPr/>
          </p:nvSpPr>
          <p:spPr>
            <a:xfrm>
              <a:off x="7511512" y="3058395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40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6" name="object 72">
              <a:extLst>
                <a:ext uri="{FF2B5EF4-FFF2-40B4-BE49-F238E27FC236}">
                  <a16:creationId xmlns:a16="http://schemas.microsoft.com/office/drawing/2014/main" id="{D735F8D7-C484-4CDE-9DEB-44DE68EDC8F1}"/>
                </a:ext>
              </a:extLst>
            </p:cNvPr>
            <p:cNvSpPr txBox="1"/>
            <p:nvPr/>
          </p:nvSpPr>
          <p:spPr>
            <a:xfrm>
              <a:off x="7511512" y="2548807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50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7" name="object 73">
              <a:extLst>
                <a:ext uri="{FF2B5EF4-FFF2-40B4-BE49-F238E27FC236}">
                  <a16:creationId xmlns:a16="http://schemas.microsoft.com/office/drawing/2014/main" id="{077F9B4F-4DDB-4619-B94B-5375C338C12F}"/>
                </a:ext>
              </a:extLst>
            </p:cNvPr>
            <p:cNvSpPr txBox="1"/>
            <p:nvPr/>
          </p:nvSpPr>
          <p:spPr>
            <a:xfrm>
              <a:off x="7511512" y="2043982"/>
              <a:ext cx="152400" cy="165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dirty="0">
                  <a:latin typeface="Times New Roman"/>
                  <a:cs typeface="Times New Roman"/>
                </a:rPr>
                <a:t>60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38" name="object 74">
              <a:extLst>
                <a:ext uri="{FF2B5EF4-FFF2-40B4-BE49-F238E27FC236}">
                  <a16:creationId xmlns:a16="http://schemas.microsoft.com/office/drawing/2014/main" id="{66BC2C8D-C7E1-409C-AF1C-48BF077FDC6A}"/>
                </a:ext>
              </a:extLst>
            </p:cNvPr>
            <p:cNvSpPr/>
            <p:nvPr/>
          </p:nvSpPr>
          <p:spPr>
            <a:xfrm>
              <a:off x="7804150" y="1974850"/>
              <a:ext cx="3187700" cy="1663700"/>
            </a:xfrm>
            <a:custGeom>
              <a:avLst/>
              <a:gdLst/>
              <a:ahLst/>
              <a:cxnLst/>
              <a:rect l="l" t="t" r="r" b="b"/>
              <a:pathLst>
                <a:path w="3187700" h="1663700">
                  <a:moveTo>
                    <a:pt x="0" y="0"/>
                  </a:moveTo>
                  <a:lnTo>
                    <a:pt x="12725" y="33210"/>
                  </a:lnTo>
                  <a:lnTo>
                    <a:pt x="41357" y="33210"/>
                  </a:lnTo>
                  <a:lnTo>
                    <a:pt x="71580" y="99632"/>
                  </a:lnTo>
                  <a:lnTo>
                    <a:pt x="100212" y="170798"/>
                  </a:lnTo>
                  <a:lnTo>
                    <a:pt x="130434" y="173961"/>
                  </a:lnTo>
                  <a:lnTo>
                    <a:pt x="163838" y="204008"/>
                  </a:lnTo>
                  <a:lnTo>
                    <a:pt x="192471" y="227730"/>
                  </a:lnTo>
                  <a:lnTo>
                    <a:pt x="222693" y="207171"/>
                  </a:lnTo>
                  <a:lnTo>
                    <a:pt x="251325" y="295733"/>
                  </a:lnTo>
                  <a:lnTo>
                    <a:pt x="279957" y="324200"/>
                  </a:lnTo>
                  <a:lnTo>
                    <a:pt x="313361" y="431739"/>
                  </a:lnTo>
                  <a:lnTo>
                    <a:pt x="343584" y="362155"/>
                  </a:lnTo>
                  <a:lnTo>
                    <a:pt x="372216" y="295733"/>
                  </a:lnTo>
                  <a:lnTo>
                    <a:pt x="402439" y="336851"/>
                  </a:lnTo>
                  <a:lnTo>
                    <a:pt x="435843" y="382714"/>
                  </a:lnTo>
                  <a:lnTo>
                    <a:pt x="464475" y="324200"/>
                  </a:lnTo>
                  <a:lnTo>
                    <a:pt x="493107" y="362155"/>
                  </a:lnTo>
                  <a:lnTo>
                    <a:pt x="523330" y="370062"/>
                  </a:lnTo>
                  <a:lnTo>
                    <a:pt x="551961" y="295733"/>
                  </a:lnTo>
                  <a:lnTo>
                    <a:pt x="585365" y="382714"/>
                  </a:lnTo>
                  <a:lnTo>
                    <a:pt x="615588" y="365318"/>
                  </a:lnTo>
                  <a:lnTo>
                    <a:pt x="644221" y="319455"/>
                  </a:lnTo>
                  <a:lnTo>
                    <a:pt x="674443" y="390621"/>
                  </a:lnTo>
                  <a:lnTo>
                    <a:pt x="703075" y="385877"/>
                  </a:lnTo>
                  <a:lnTo>
                    <a:pt x="736479" y="362155"/>
                  </a:lnTo>
                  <a:lnTo>
                    <a:pt x="765111" y="436484"/>
                  </a:lnTo>
                  <a:lnTo>
                    <a:pt x="795334" y="972600"/>
                  </a:lnTo>
                  <a:lnTo>
                    <a:pt x="823966" y="1031115"/>
                  </a:lnTo>
                  <a:lnTo>
                    <a:pt x="854188" y="993159"/>
                  </a:lnTo>
                  <a:lnTo>
                    <a:pt x="887593" y="1148143"/>
                  </a:lnTo>
                  <a:lnTo>
                    <a:pt x="916225" y="1122839"/>
                  </a:lnTo>
                  <a:lnTo>
                    <a:pt x="944857" y="1118095"/>
                  </a:lnTo>
                  <a:lnTo>
                    <a:pt x="975080" y="1189261"/>
                  </a:lnTo>
                  <a:lnTo>
                    <a:pt x="1008484" y="1092791"/>
                  </a:lnTo>
                  <a:lnTo>
                    <a:pt x="1037116" y="1127584"/>
                  </a:lnTo>
                  <a:lnTo>
                    <a:pt x="1067339" y="1181354"/>
                  </a:lnTo>
                  <a:lnTo>
                    <a:pt x="1095971" y="1051673"/>
                  </a:lnTo>
                  <a:lnTo>
                    <a:pt x="1126193" y="1189261"/>
                  </a:lnTo>
                  <a:lnTo>
                    <a:pt x="1159597" y="1084884"/>
                  </a:lnTo>
                  <a:lnTo>
                    <a:pt x="1188230" y="1151306"/>
                  </a:lnTo>
                  <a:lnTo>
                    <a:pt x="1216861" y="1143398"/>
                  </a:lnTo>
                  <a:lnTo>
                    <a:pt x="1247084" y="1122839"/>
                  </a:lnTo>
                  <a:lnTo>
                    <a:pt x="1275716" y="1135491"/>
                  </a:lnTo>
                  <a:lnTo>
                    <a:pt x="1309120" y="1143398"/>
                  </a:lnTo>
                  <a:lnTo>
                    <a:pt x="1339343" y="1114932"/>
                  </a:lnTo>
                  <a:lnTo>
                    <a:pt x="1367975" y="1110188"/>
                  </a:lnTo>
                  <a:lnTo>
                    <a:pt x="1398198" y="1181354"/>
                  </a:lnTo>
                  <a:lnTo>
                    <a:pt x="1431602" y="1143398"/>
                  </a:lnTo>
                  <a:lnTo>
                    <a:pt x="1460234" y="1151306"/>
                  </a:lnTo>
                  <a:lnTo>
                    <a:pt x="1488866" y="1168702"/>
                  </a:lnTo>
                  <a:lnTo>
                    <a:pt x="1519089" y="1160795"/>
                  </a:lnTo>
                  <a:lnTo>
                    <a:pt x="1547721" y="1184516"/>
                  </a:lnTo>
                  <a:lnTo>
                    <a:pt x="1581124" y="1163957"/>
                  </a:lnTo>
                  <a:lnTo>
                    <a:pt x="1611347" y="1160795"/>
                  </a:lnTo>
                  <a:lnTo>
                    <a:pt x="1639980" y="1135491"/>
                  </a:lnTo>
                  <a:lnTo>
                    <a:pt x="1668611" y="1181354"/>
                  </a:lnTo>
                  <a:lnTo>
                    <a:pt x="1698834" y="1409084"/>
                  </a:lnTo>
                  <a:lnTo>
                    <a:pt x="1732238" y="1401177"/>
                  </a:lnTo>
                  <a:lnTo>
                    <a:pt x="1760870" y="1426480"/>
                  </a:lnTo>
                  <a:lnTo>
                    <a:pt x="1791093" y="1418573"/>
                  </a:lnTo>
                  <a:lnTo>
                    <a:pt x="1819725" y="1426480"/>
                  </a:lnTo>
                  <a:lnTo>
                    <a:pt x="1849948" y="1475506"/>
                  </a:lnTo>
                  <a:lnTo>
                    <a:pt x="1883352" y="1488158"/>
                  </a:lnTo>
                  <a:lnTo>
                    <a:pt x="1911984" y="1534020"/>
                  </a:lnTo>
                  <a:lnTo>
                    <a:pt x="1940616" y="1521368"/>
                  </a:lnTo>
                  <a:lnTo>
                    <a:pt x="1970839" y="1538764"/>
                  </a:lnTo>
                  <a:lnTo>
                    <a:pt x="2004243" y="1492902"/>
                  </a:lnTo>
                  <a:lnTo>
                    <a:pt x="2032874" y="1480250"/>
                  </a:lnTo>
                  <a:lnTo>
                    <a:pt x="2063097" y="1551416"/>
                  </a:lnTo>
                  <a:lnTo>
                    <a:pt x="2091729" y="1475506"/>
                  </a:lnTo>
                  <a:lnTo>
                    <a:pt x="2120361" y="1472343"/>
                  </a:lnTo>
                  <a:lnTo>
                    <a:pt x="2155356" y="1500809"/>
                  </a:lnTo>
                  <a:lnTo>
                    <a:pt x="2183988" y="1571975"/>
                  </a:lnTo>
                  <a:lnTo>
                    <a:pt x="2212620" y="1526113"/>
                  </a:lnTo>
                  <a:lnTo>
                    <a:pt x="2242843" y="1543509"/>
                  </a:lnTo>
                  <a:lnTo>
                    <a:pt x="2271474" y="1500809"/>
                  </a:lnTo>
                  <a:lnTo>
                    <a:pt x="2304879" y="1551416"/>
                  </a:lnTo>
                  <a:lnTo>
                    <a:pt x="2335102" y="1543509"/>
                  </a:lnTo>
                  <a:lnTo>
                    <a:pt x="2363734" y="1567231"/>
                  </a:lnTo>
                  <a:lnTo>
                    <a:pt x="2392366" y="1492902"/>
                  </a:lnTo>
                  <a:lnTo>
                    <a:pt x="2422588" y="1464435"/>
                  </a:lnTo>
                  <a:lnTo>
                    <a:pt x="2455993" y="1630489"/>
                  </a:lnTo>
                  <a:lnTo>
                    <a:pt x="2484624" y="1543509"/>
                  </a:lnTo>
                  <a:lnTo>
                    <a:pt x="2514847" y="1559323"/>
                  </a:lnTo>
                  <a:lnTo>
                    <a:pt x="2543480" y="1464435"/>
                  </a:lnTo>
                  <a:lnTo>
                    <a:pt x="2576883" y="1534020"/>
                  </a:lnTo>
                  <a:lnTo>
                    <a:pt x="2607106" y="1613093"/>
                  </a:lnTo>
                  <a:lnTo>
                    <a:pt x="2635738" y="1546672"/>
                  </a:lnTo>
                  <a:lnTo>
                    <a:pt x="2664370" y="1584627"/>
                  </a:lnTo>
                  <a:lnTo>
                    <a:pt x="2694593" y="1587790"/>
                  </a:lnTo>
                  <a:lnTo>
                    <a:pt x="2727997" y="1534020"/>
                  </a:lnTo>
                  <a:lnTo>
                    <a:pt x="2756629" y="1559323"/>
                  </a:lnTo>
                  <a:lnTo>
                    <a:pt x="2786852" y="1559323"/>
                  </a:lnTo>
                  <a:lnTo>
                    <a:pt x="2815483" y="1576720"/>
                  </a:lnTo>
                  <a:lnTo>
                    <a:pt x="2844116" y="1567231"/>
                  </a:lnTo>
                  <a:lnTo>
                    <a:pt x="2877520" y="1622582"/>
                  </a:lnTo>
                  <a:lnTo>
                    <a:pt x="2907743" y="1617838"/>
                  </a:lnTo>
                  <a:lnTo>
                    <a:pt x="2936374" y="1663700"/>
                  </a:lnTo>
                  <a:lnTo>
                    <a:pt x="2966597" y="1576720"/>
                  </a:lnTo>
                  <a:lnTo>
                    <a:pt x="3000002" y="1526113"/>
                  </a:lnTo>
                  <a:lnTo>
                    <a:pt x="3028633" y="1543509"/>
                  </a:lnTo>
                  <a:lnTo>
                    <a:pt x="3058856" y="1576720"/>
                  </a:lnTo>
                  <a:lnTo>
                    <a:pt x="3087488" y="1605186"/>
                  </a:lnTo>
                  <a:lnTo>
                    <a:pt x="3116120" y="1564068"/>
                  </a:lnTo>
                  <a:lnTo>
                    <a:pt x="3149524" y="1613093"/>
                  </a:lnTo>
                  <a:lnTo>
                    <a:pt x="3179747" y="1605186"/>
                  </a:lnTo>
                  <a:lnTo>
                    <a:pt x="3187700" y="1592534"/>
                  </a:lnTo>
                </a:path>
              </a:pathLst>
            </a:custGeom>
            <a:ln w="127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39" name="object 75">
              <a:extLst>
                <a:ext uri="{FF2B5EF4-FFF2-40B4-BE49-F238E27FC236}">
                  <a16:creationId xmlns:a16="http://schemas.microsoft.com/office/drawing/2014/main" id="{EED1C188-EA56-428A-BA06-86A421EAE4F8}"/>
                </a:ext>
              </a:extLst>
            </p:cNvPr>
            <p:cNvSpPr/>
            <p:nvPr/>
          </p:nvSpPr>
          <p:spPr>
            <a:xfrm>
              <a:off x="7747000" y="1968500"/>
              <a:ext cx="3238500" cy="1600200"/>
            </a:xfrm>
            <a:custGeom>
              <a:avLst/>
              <a:gdLst/>
              <a:ahLst/>
              <a:cxnLst/>
              <a:rect l="l" t="t" r="r" b="b"/>
              <a:pathLst>
                <a:path w="3238500" h="1600200">
                  <a:moveTo>
                    <a:pt x="0" y="0"/>
                  </a:moveTo>
                  <a:lnTo>
                    <a:pt x="4767" y="28462"/>
                  </a:lnTo>
                  <a:lnTo>
                    <a:pt x="33370" y="178678"/>
                  </a:lnTo>
                  <a:lnTo>
                    <a:pt x="66740" y="273551"/>
                  </a:lnTo>
                  <a:lnTo>
                    <a:pt x="95343" y="370006"/>
                  </a:lnTo>
                  <a:lnTo>
                    <a:pt x="125535" y="411118"/>
                  </a:lnTo>
                  <a:lnTo>
                    <a:pt x="154138" y="411118"/>
                  </a:lnTo>
                  <a:lnTo>
                    <a:pt x="184330" y="474367"/>
                  </a:lnTo>
                  <a:lnTo>
                    <a:pt x="217700" y="474367"/>
                  </a:lnTo>
                  <a:lnTo>
                    <a:pt x="246304" y="531291"/>
                  </a:lnTo>
                  <a:lnTo>
                    <a:pt x="276496" y="531291"/>
                  </a:lnTo>
                  <a:lnTo>
                    <a:pt x="305099" y="561335"/>
                  </a:lnTo>
                  <a:lnTo>
                    <a:pt x="333702" y="573984"/>
                  </a:lnTo>
                  <a:lnTo>
                    <a:pt x="367072" y="577147"/>
                  </a:lnTo>
                  <a:lnTo>
                    <a:pt x="397264" y="573984"/>
                  </a:lnTo>
                  <a:lnTo>
                    <a:pt x="425867" y="581890"/>
                  </a:lnTo>
                  <a:lnTo>
                    <a:pt x="456059" y="599284"/>
                  </a:lnTo>
                  <a:lnTo>
                    <a:pt x="489429" y="615096"/>
                  </a:lnTo>
                  <a:lnTo>
                    <a:pt x="518032" y="623002"/>
                  </a:lnTo>
                  <a:lnTo>
                    <a:pt x="546635" y="632490"/>
                  </a:lnTo>
                  <a:lnTo>
                    <a:pt x="576828" y="627746"/>
                  </a:lnTo>
                  <a:lnTo>
                    <a:pt x="605431" y="623002"/>
                  </a:lnTo>
                  <a:lnTo>
                    <a:pt x="638801" y="660952"/>
                  </a:lnTo>
                  <a:lnTo>
                    <a:pt x="668993" y="627746"/>
                  </a:lnTo>
                  <a:lnTo>
                    <a:pt x="697596" y="619840"/>
                  </a:lnTo>
                  <a:lnTo>
                    <a:pt x="727788" y="640396"/>
                  </a:lnTo>
                  <a:lnTo>
                    <a:pt x="756391" y="660952"/>
                  </a:lnTo>
                  <a:lnTo>
                    <a:pt x="789761" y="648302"/>
                  </a:lnTo>
                  <a:lnTo>
                    <a:pt x="818364" y="686251"/>
                  </a:lnTo>
                  <a:lnTo>
                    <a:pt x="848556" y="1181175"/>
                  </a:lnTo>
                  <a:lnTo>
                    <a:pt x="877159" y="1239680"/>
                  </a:lnTo>
                  <a:lnTo>
                    <a:pt x="907352" y="1283955"/>
                  </a:lnTo>
                  <a:lnTo>
                    <a:pt x="940722" y="1283955"/>
                  </a:lnTo>
                  <a:lnTo>
                    <a:pt x="969325" y="1293442"/>
                  </a:lnTo>
                  <a:lnTo>
                    <a:pt x="997928" y="1326648"/>
                  </a:lnTo>
                  <a:lnTo>
                    <a:pt x="1028120" y="1313998"/>
                  </a:lnTo>
                  <a:lnTo>
                    <a:pt x="1061491" y="1326648"/>
                  </a:lnTo>
                  <a:lnTo>
                    <a:pt x="1090094" y="1321905"/>
                  </a:lnTo>
                  <a:lnTo>
                    <a:pt x="1120286" y="1329811"/>
                  </a:lnTo>
                  <a:lnTo>
                    <a:pt x="1148889" y="1334554"/>
                  </a:lnTo>
                  <a:lnTo>
                    <a:pt x="1179081" y="1326648"/>
                  </a:lnTo>
                  <a:lnTo>
                    <a:pt x="1212451" y="1326648"/>
                  </a:lnTo>
                  <a:lnTo>
                    <a:pt x="1241054" y="1321905"/>
                  </a:lnTo>
                  <a:lnTo>
                    <a:pt x="1269657" y="1321905"/>
                  </a:lnTo>
                  <a:lnTo>
                    <a:pt x="1299849" y="1326648"/>
                  </a:lnTo>
                  <a:lnTo>
                    <a:pt x="1328452" y="1326648"/>
                  </a:lnTo>
                  <a:lnTo>
                    <a:pt x="1361822" y="1321905"/>
                  </a:lnTo>
                  <a:lnTo>
                    <a:pt x="1392015" y="1326648"/>
                  </a:lnTo>
                  <a:lnTo>
                    <a:pt x="1420618" y="1313998"/>
                  </a:lnTo>
                  <a:lnTo>
                    <a:pt x="1450810" y="1309255"/>
                  </a:lnTo>
                  <a:lnTo>
                    <a:pt x="1484180" y="1329811"/>
                  </a:lnTo>
                  <a:lnTo>
                    <a:pt x="1512783" y="1326648"/>
                  </a:lnTo>
                  <a:lnTo>
                    <a:pt x="1541386" y="1326648"/>
                  </a:lnTo>
                  <a:lnTo>
                    <a:pt x="1571578" y="1329811"/>
                  </a:lnTo>
                  <a:lnTo>
                    <a:pt x="1600181" y="1329811"/>
                  </a:lnTo>
                  <a:lnTo>
                    <a:pt x="1633552" y="1339298"/>
                  </a:lnTo>
                  <a:lnTo>
                    <a:pt x="1663743" y="1329811"/>
                  </a:lnTo>
                  <a:lnTo>
                    <a:pt x="1692346" y="1334554"/>
                  </a:lnTo>
                  <a:lnTo>
                    <a:pt x="1720950" y="1339298"/>
                  </a:lnTo>
                  <a:lnTo>
                    <a:pt x="1751142" y="1497420"/>
                  </a:lnTo>
                  <a:lnTo>
                    <a:pt x="1784512" y="1513233"/>
                  </a:lnTo>
                  <a:lnTo>
                    <a:pt x="1813115" y="1517976"/>
                  </a:lnTo>
                  <a:lnTo>
                    <a:pt x="1843307" y="1533788"/>
                  </a:lnTo>
                  <a:lnTo>
                    <a:pt x="1871910" y="1538532"/>
                  </a:lnTo>
                  <a:lnTo>
                    <a:pt x="1902102" y="1538532"/>
                  </a:lnTo>
                  <a:lnTo>
                    <a:pt x="1935472" y="1546438"/>
                  </a:lnTo>
                  <a:lnTo>
                    <a:pt x="1964076" y="1546438"/>
                  </a:lnTo>
                  <a:lnTo>
                    <a:pt x="1992678" y="1551182"/>
                  </a:lnTo>
                  <a:lnTo>
                    <a:pt x="2022871" y="1551182"/>
                  </a:lnTo>
                  <a:lnTo>
                    <a:pt x="2056241" y="1563832"/>
                  </a:lnTo>
                  <a:lnTo>
                    <a:pt x="2084844" y="1563832"/>
                  </a:lnTo>
                  <a:lnTo>
                    <a:pt x="2115036" y="1559088"/>
                  </a:lnTo>
                  <a:lnTo>
                    <a:pt x="2143639" y="1559088"/>
                  </a:lnTo>
                  <a:lnTo>
                    <a:pt x="2172242" y="1571738"/>
                  </a:lnTo>
                  <a:lnTo>
                    <a:pt x="2207202" y="1566994"/>
                  </a:lnTo>
                  <a:lnTo>
                    <a:pt x="2235804" y="1571738"/>
                  </a:lnTo>
                  <a:lnTo>
                    <a:pt x="2264408" y="1576482"/>
                  </a:lnTo>
                  <a:lnTo>
                    <a:pt x="2294600" y="1571738"/>
                  </a:lnTo>
                  <a:lnTo>
                    <a:pt x="2323203" y="1576482"/>
                  </a:lnTo>
                  <a:lnTo>
                    <a:pt x="2356572" y="1587550"/>
                  </a:lnTo>
                  <a:lnTo>
                    <a:pt x="2386765" y="1584388"/>
                  </a:lnTo>
                  <a:lnTo>
                    <a:pt x="2415368" y="1576482"/>
                  </a:lnTo>
                  <a:lnTo>
                    <a:pt x="2443971" y="1584388"/>
                  </a:lnTo>
                  <a:lnTo>
                    <a:pt x="2474163" y="1584388"/>
                  </a:lnTo>
                  <a:lnTo>
                    <a:pt x="2507533" y="1584388"/>
                  </a:lnTo>
                  <a:lnTo>
                    <a:pt x="2536137" y="1584388"/>
                  </a:lnTo>
                  <a:lnTo>
                    <a:pt x="2566329" y="1584388"/>
                  </a:lnTo>
                  <a:lnTo>
                    <a:pt x="2594932" y="1587550"/>
                  </a:lnTo>
                  <a:lnTo>
                    <a:pt x="2628302" y="1587550"/>
                  </a:lnTo>
                  <a:lnTo>
                    <a:pt x="2658494" y="1584388"/>
                  </a:lnTo>
                  <a:lnTo>
                    <a:pt x="2687097" y="1587550"/>
                  </a:lnTo>
                  <a:lnTo>
                    <a:pt x="2715700" y="1576482"/>
                  </a:lnTo>
                  <a:lnTo>
                    <a:pt x="2745892" y="1592294"/>
                  </a:lnTo>
                  <a:lnTo>
                    <a:pt x="2779262" y="1587550"/>
                  </a:lnTo>
                  <a:lnTo>
                    <a:pt x="2807865" y="1592294"/>
                  </a:lnTo>
                  <a:lnTo>
                    <a:pt x="2838058" y="1597037"/>
                  </a:lnTo>
                  <a:lnTo>
                    <a:pt x="2866661" y="1592294"/>
                  </a:lnTo>
                  <a:lnTo>
                    <a:pt x="2895264" y="1587550"/>
                  </a:lnTo>
                  <a:lnTo>
                    <a:pt x="2928634" y="1587550"/>
                  </a:lnTo>
                  <a:lnTo>
                    <a:pt x="2958826" y="1597037"/>
                  </a:lnTo>
                  <a:lnTo>
                    <a:pt x="2987428" y="1597037"/>
                  </a:lnTo>
                  <a:lnTo>
                    <a:pt x="3017621" y="1597037"/>
                  </a:lnTo>
                  <a:lnTo>
                    <a:pt x="3050991" y="1597037"/>
                  </a:lnTo>
                  <a:lnTo>
                    <a:pt x="3079594" y="1592294"/>
                  </a:lnTo>
                  <a:lnTo>
                    <a:pt x="3109786" y="1592294"/>
                  </a:lnTo>
                  <a:lnTo>
                    <a:pt x="3138389" y="1597037"/>
                  </a:lnTo>
                  <a:lnTo>
                    <a:pt x="3166993" y="1592294"/>
                  </a:lnTo>
                  <a:lnTo>
                    <a:pt x="3200363" y="1587550"/>
                  </a:lnTo>
                  <a:lnTo>
                    <a:pt x="3230555" y="1597037"/>
                  </a:lnTo>
                  <a:lnTo>
                    <a:pt x="3238500" y="160020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0" name="object 76">
              <a:extLst>
                <a:ext uri="{FF2B5EF4-FFF2-40B4-BE49-F238E27FC236}">
                  <a16:creationId xmlns:a16="http://schemas.microsoft.com/office/drawing/2014/main" id="{85D73F05-DAB8-4992-9C35-0237EF30DEF3}"/>
                </a:ext>
              </a:extLst>
            </p:cNvPr>
            <p:cNvSpPr/>
            <p:nvPr/>
          </p:nvSpPr>
          <p:spPr>
            <a:xfrm>
              <a:off x="8020050" y="1974850"/>
              <a:ext cx="2971800" cy="1600200"/>
            </a:xfrm>
            <a:custGeom>
              <a:avLst/>
              <a:gdLst/>
              <a:ahLst/>
              <a:cxnLst/>
              <a:rect l="l" t="t" r="r" b="b"/>
              <a:pathLst>
                <a:path w="2971800" h="1600200">
                  <a:moveTo>
                    <a:pt x="0" y="0"/>
                  </a:moveTo>
                  <a:lnTo>
                    <a:pt x="12700" y="28603"/>
                  </a:lnTo>
                  <a:lnTo>
                    <a:pt x="41275" y="0"/>
                  </a:lnTo>
                  <a:lnTo>
                    <a:pt x="69850" y="54028"/>
                  </a:lnTo>
                  <a:lnTo>
                    <a:pt x="103187" y="74686"/>
                  </a:lnTo>
                  <a:lnTo>
                    <a:pt x="133350" y="108057"/>
                  </a:lnTo>
                  <a:lnTo>
                    <a:pt x="161925" y="61974"/>
                  </a:lnTo>
                  <a:lnTo>
                    <a:pt x="192087" y="58795"/>
                  </a:lnTo>
                  <a:lnTo>
                    <a:pt x="225425" y="66741"/>
                  </a:lnTo>
                  <a:lnTo>
                    <a:pt x="254000" y="100111"/>
                  </a:lnTo>
                  <a:lnTo>
                    <a:pt x="282575" y="104878"/>
                  </a:lnTo>
                  <a:lnTo>
                    <a:pt x="312737" y="95344"/>
                  </a:lnTo>
                  <a:lnTo>
                    <a:pt x="341312" y="179565"/>
                  </a:lnTo>
                  <a:lnTo>
                    <a:pt x="374650" y="128715"/>
                  </a:lnTo>
                  <a:lnTo>
                    <a:pt x="404812" y="138249"/>
                  </a:lnTo>
                  <a:lnTo>
                    <a:pt x="433387" y="100111"/>
                  </a:lnTo>
                  <a:lnTo>
                    <a:pt x="463550" y="149373"/>
                  </a:lnTo>
                  <a:lnTo>
                    <a:pt x="492125" y="104878"/>
                  </a:lnTo>
                  <a:lnTo>
                    <a:pt x="525462" y="112824"/>
                  </a:lnTo>
                  <a:lnTo>
                    <a:pt x="554037" y="54028"/>
                  </a:lnTo>
                  <a:lnTo>
                    <a:pt x="584200" y="848566"/>
                  </a:lnTo>
                  <a:lnTo>
                    <a:pt x="612775" y="848566"/>
                  </a:lnTo>
                  <a:lnTo>
                    <a:pt x="642937" y="951857"/>
                  </a:lnTo>
                  <a:lnTo>
                    <a:pt x="676275" y="974103"/>
                  </a:lnTo>
                  <a:lnTo>
                    <a:pt x="704850" y="985227"/>
                  </a:lnTo>
                  <a:lnTo>
                    <a:pt x="733425" y="1007475"/>
                  </a:lnTo>
                  <a:lnTo>
                    <a:pt x="763587" y="989994"/>
                  </a:lnTo>
                  <a:lnTo>
                    <a:pt x="796925" y="982049"/>
                  </a:lnTo>
                  <a:lnTo>
                    <a:pt x="825500" y="1036078"/>
                  </a:lnTo>
                  <a:lnTo>
                    <a:pt x="855662" y="1036078"/>
                  </a:lnTo>
                  <a:lnTo>
                    <a:pt x="884237" y="1074216"/>
                  </a:lnTo>
                  <a:lnTo>
                    <a:pt x="914400" y="1053558"/>
                  </a:lnTo>
                  <a:lnTo>
                    <a:pt x="947737" y="1036078"/>
                  </a:lnTo>
                  <a:lnTo>
                    <a:pt x="976312" y="1074216"/>
                  </a:lnTo>
                  <a:lnTo>
                    <a:pt x="1004888" y="1028133"/>
                  </a:lnTo>
                  <a:lnTo>
                    <a:pt x="1035050" y="1074216"/>
                  </a:lnTo>
                  <a:lnTo>
                    <a:pt x="1063625" y="1010653"/>
                  </a:lnTo>
                  <a:lnTo>
                    <a:pt x="1096962" y="1031311"/>
                  </a:lnTo>
                  <a:lnTo>
                    <a:pt x="1127125" y="997939"/>
                  </a:lnTo>
                  <a:lnTo>
                    <a:pt x="1155700" y="1023365"/>
                  </a:lnTo>
                  <a:lnTo>
                    <a:pt x="1185862" y="1048791"/>
                  </a:lnTo>
                  <a:lnTo>
                    <a:pt x="1219200" y="1144135"/>
                  </a:lnTo>
                  <a:lnTo>
                    <a:pt x="1247775" y="1053558"/>
                  </a:lnTo>
                  <a:lnTo>
                    <a:pt x="1276350" y="1056736"/>
                  </a:lnTo>
                  <a:lnTo>
                    <a:pt x="1306512" y="1120299"/>
                  </a:lnTo>
                  <a:lnTo>
                    <a:pt x="1335088" y="1056736"/>
                  </a:lnTo>
                  <a:lnTo>
                    <a:pt x="1368425" y="1002707"/>
                  </a:lnTo>
                  <a:lnTo>
                    <a:pt x="1398588" y="1090106"/>
                  </a:lnTo>
                  <a:lnTo>
                    <a:pt x="1427162" y="1140957"/>
                  </a:lnTo>
                  <a:lnTo>
                    <a:pt x="1455738" y="1048791"/>
                  </a:lnTo>
                  <a:lnTo>
                    <a:pt x="1485900" y="1287152"/>
                  </a:lnTo>
                  <a:lnTo>
                    <a:pt x="1519238" y="1361839"/>
                  </a:lnTo>
                  <a:lnTo>
                    <a:pt x="1547812" y="1336413"/>
                  </a:lnTo>
                  <a:lnTo>
                    <a:pt x="1577975" y="1345948"/>
                  </a:lnTo>
                  <a:lnTo>
                    <a:pt x="1606550" y="1471485"/>
                  </a:lnTo>
                  <a:lnTo>
                    <a:pt x="1636712" y="1449238"/>
                  </a:lnTo>
                  <a:lnTo>
                    <a:pt x="1670050" y="1369784"/>
                  </a:lnTo>
                  <a:lnTo>
                    <a:pt x="1698625" y="1454005"/>
                  </a:lnTo>
                  <a:lnTo>
                    <a:pt x="1727200" y="1382497"/>
                  </a:lnTo>
                  <a:lnTo>
                    <a:pt x="1757362" y="1479430"/>
                  </a:lnTo>
                  <a:lnTo>
                    <a:pt x="1790700" y="1412689"/>
                  </a:lnTo>
                  <a:lnTo>
                    <a:pt x="1819275" y="1433347"/>
                  </a:lnTo>
                  <a:lnTo>
                    <a:pt x="1849438" y="1425402"/>
                  </a:lnTo>
                  <a:lnTo>
                    <a:pt x="1878012" y="1458772"/>
                  </a:lnTo>
                  <a:lnTo>
                    <a:pt x="1906588" y="1479430"/>
                  </a:lnTo>
                  <a:lnTo>
                    <a:pt x="1941512" y="1441292"/>
                  </a:lnTo>
                  <a:lnTo>
                    <a:pt x="1970088" y="1458772"/>
                  </a:lnTo>
                  <a:lnTo>
                    <a:pt x="1998662" y="1415867"/>
                  </a:lnTo>
                  <a:lnTo>
                    <a:pt x="2028825" y="1482608"/>
                  </a:lnTo>
                  <a:lnTo>
                    <a:pt x="2057400" y="1449238"/>
                  </a:lnTo>
                  <a:lnTo>
                    <a:pt x="2090738" y="1438114"/>
                  </a:lnTo>
                  <a:lnTo>
                    <a:pt x="2120900" y="1449238"/>
                  </a:lnTo>
                  <a:lnTo>
                    <a:pt x="2149475" y="1495321"/>
                  </a:lnTo>
                  <a:lnTo>
                    <a:pt x="2178050" y="1508034"/>
                  </a:lnTo>
                  <a:lnTo>
                    <a:pt x="2208212" y="1441292"/>
                  </a:lnTo>
                  <a:lnTo>
                    <a:pt x="2241550" y="1500088"/>
                  </a:lnTo>
                  <a:lnTo>
                    <a:pt x="2270125" y="1449238"/>
                  </a:lnTo>
                  <a:lnTo>
                    <a:pt x="2300288" y="1495321"/>
                  </a:lnTo>
                  <a:lnTo>
                    <a:pt x="2328862" y="1482608"/>
                  </a:lnTo>
                  <a:lnTo>
                    <a:pt x="2362200" y="1438114"/>
                  </a:lnTo>
                  <a:lnTo>
                    <a:pt x="2392362" y="1504855"/>
                  </a:lnTo>
                  <a:lnTo>
                    <a:pt x="2420938" y="1474663"/>
                  </a:lnTo>
                  <a:lnTo>
                    <a:pt x="2449512" y="1528692"/>
                  </a:lnTo>
                  <a:lnTo>
                    <a:pt x="2479675" y="1461950"/>
                  </a:lnTo>
                  <a:lnTo>
                    <a:pt x="2513012" y="1495321"/>
                  </a:lnTo>
                  <a:lnTo>
                    <a:pt x="2541588" y="1520746"/>
                  </a:lnTo>
                  <a:lnTo>
                    <a:pt x="2571750" y="1512801"/>
                  </a:lnTo>
                  <a:lnTo>
                    <a:pt x="2600325" y="1479430"/>
                  </a:lnTo>
                  <a:lnTo>
                    <a:pt x="2628900" y="1508034"/>
                  </a:lnTo>
                  <a:lnTo>
                    <a:pt x="2662238" y="1600200"/>
                  </a:lnTo>
                  <a:lnTo>
                    <a:pt x="2692400" y="1512801"/>
                  </a:lnTo>
                  <a:lnTo>
                    <a:pt x="2720975" y="1533459"/>
                  </a:lnTo>
                  <a:lnTo>
                    <a:pt x="2751138" y="1504855"/>
                  </a:lnTo>
                  <a:lnTo>
                    <a:pt x="2784475" y="1574775"/>
                  </a:lnTo>
                  <a:lnTo>
                    <a:pt x="2813050" y="1495321"/>
                  </a:lnTo>
                  <a:lnTo>
                    <a:pt x="2843212" y="1546172"/>
                  </a:lnTo>
                  <a:lnTo>
                    <a:pt x="2871788" y="1541404"/>
                  </a:lnTo>
                  <a:lnTo>
                    <a:pt x="2900362" y="1546172"/>
                  </a:lnTo>
                  <a:lnTo>
                    <a:pt x="2933700" y="1550939"/>
                  </a:lnTo>
                  <a:lnTo>
                    <a:pt x="2963862" y="1550939"/>
                  </a:lnTo>
                  <a:lnTo>
                    <a:pt x="2971800" y="1562062"/>
                  </a:lnTo>
                </a:path>
              </a:pathLst>
            </a:custGeom>
            <a:ln w="127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1" name="object 77">
              <a:extLst>
                <a:ext uri="{FF2B5EF4-FFF2-40B4-BE49-F238E27FC236}">
                  <a16:creationId xmlns:a16="http://schemas.microsoft.com/office/drawing/2014/main" id="{1A9A710C-9EF5-4193-8271-FCA6BC9FAD3A}"/>
                </a:ext>
              </a:extLst>
            </p:cNvPr>
            <p:cNvSpPr/>
            <p:nvPr/>
          </p:nvSpPr>
          <p:spPr>
            <a:xfrm>
              <a:off x="7835900" y="1968500"/>
              <a:ext cx="3149600" cy="1549400"/>
            </a:xfrm>
            <a:custGeom>
              <a:avLst/>
              <a:gdLst/>
              <a:ahLst/>
              <a:cxnLst/>
              <a:rect l="l" t="t" r="r" b="b"/>
              <a:pathLst>
                <a:path w="3149600" h="1549400">
                  <a:moveTo>
                    <a:pt x="0" y="0"/>
                  </a:moveTo>
                  <a:lnTo>
                    <a:pt x="11107" y="36437"/>
                  </a:lnTo>
                  <a:lnTo>
                    <a:pt x="41254" y="104560"/>
                  </a:lnTo>
                  <a:lnTo>
                    <a:pt x="69815" y="145751"/>
                  </a:lnTo>
                  <a:lnTo>
                    <a:pt x="99962" y="166346"/>
                  </a:lnTo>
                  <a:lnTo>
                    <a:pt x="133282" y="220211"/>
                  </a:lnTo>
                  <a:lnTo>
                    <a:pt x="161843" y="274075"/>
                  </a:lnTo>
                  <a:lnTo>
                    <a:pt x="191990" y="278828"/>
                  </a:lnTo>
                  <a:lnTo>
                    <a:pt x="220551" y="261401"/>
                  </a:lnTo>
                  <a:lnTo>
                    <a:pt x="249111" y="332693"/>
                  </a:lnTo>
                  <a:lnTo>
                    <a:pt x="282432" y="316850"/>
                  </a:lnTo>
                  <a:lnTo>
                    <a:pt x="312580" y="320019"/>
                  </a:lnTo>
                  <a:lnTo>
                    <a:pt x="341140" y="383389"/>
                  </a:lnTo>
                  <a:lnTo>
                    <a:pt x="371288" y="378636"/>
                  </a:lnTo>
                  <a:lnTo>
                    <a:pt x="404608" y="362794"/>
                  </a:lnTo>
                  <a:lnTo>
                    <a:pt x="433168" y="396063"/>
                  </a:lnTo>
                  <a:lnTo>
                    <a:pt x="461730" y="432501"/>
                  </a:lnTo>
                  <a:lnTo>
                    <a:pt x="491876" y="370715"/>
                  </a:lnTo>
                  <a:lnTo>
                    <a:pt x="520438" y="437253"/>
                  </a:lnTo>
                  <a:lnTo>
                    <a:pt x="553758" y="411905"/>
                  </a:lnTo>
                  <a:lnTo>
                    <a:pt x="583905" y="396063"/>
                  </a:lnTo>
                  <a:lnTo>
                    <a:pt x="612466" y="396063"/>
                  </a:lnTo>
                  <a:lnTo>
                    <a:pt x="642613" y="411905"/>
                  </a:lnTo>
                  <a:lnTo>
                    <a:pt x="671174" y="403984"/>
                  </a:lnTo>
                  <a:lnTo>
                    <a:pt x="704495" y="408737"/>
                  </a:lnTo>
                  <a:lnTo>
                    <a:pt x="733055" y="403984"/>
                  </a:lnTo>
                  <a:lnTo>
                    <a:pt x="763203" y="1045608"/>
                  </a:lnTo>
                  <a:lnTo>
                    <a:pt x="791763" y="1104225"/>
                  </a:lnTo>
                  <a:lnTo>
                    <a:pt x="821911" y="1129573"/>
                  </a:lnTo>
                  <a:lnTo>
                    <a:pt x="855231" y="1166011"/>
                  </a:lnTo>
                  <a:lnTo>
                    <a:pt x="883791" y="1170763"/>
                  </a:lnTo>
                  <a:lnTo>
                    <a:pt x="912352" y="1199280"/>
                  </a:lnTo>
                  <a:lnTo>
                    <a:pt x="942499" y="1199280"/>
                  </a:lnTo>
                  <a:lnTo>
                    <a:pt x="975820" y="1216707"/>
                  </a:lnTo>
                  <a:lnTo>
                    <a:pt x="1004381" y="1199280"/>
                  </a:lnTo>
                  <a:lnTo>
                    <a:pt x="1034528" y="1216707"/>
                  </a:lnTo>
                  <a:lnTo>
                    <a:pt x="1063089" y="1232549"/>
                  </a:lnTo>
                  <a:lnTo>
                    <a:pt x="1093236" y="1219875"/>
                  </a:lnTo>
                  <a:lnTo>
                    <a:pt x="1126557" y="1211954"/>
                  </a:lnTo>
                  <a:lnTo>
                    <a:pt x="1155118" y="1216707"/>
                  </a:lnTo>
                  <a:lnTo>
                    <a:pt x="1183678" y="1216707"/>
                  </a:lnTo>
                  <a:lnTo>
                    <a:pt x="1213826" y="1211954"/>
                  </a:lnTo>
                  <a:lnTo>
                    <a:pt x="1242386" y="1216707"/>
                  </a:lnTo>
                  <a:lnTo>
                    <a:pt x="1275707" y="1219875"/>
                  </a:lnTo>
                  <a:lnTo>
                    <a:pt x="1305854" y="1219875"/>
                  </a:lnTo>
                  <a:lnTo>
                    <a:pt x="1334415" y="1242055"/>
                  </a:lnTo>
                  <a:lnTo>
                    <a:pt x="1364562" y="1219875"/>
                  </a:lnTo>
                  <a:lnTo>
                    <a:pt x="1397883" y="1237302"/>
                  </a:lnTo>
                  <a:lnTo>
                    <a:pt x="1426443" y="1232549"/>
                  </a:lnTo>
                  <a:lnTo>
                    <a:pt x="1455004" y="1224628"/>
                  </a:lnTo>
                  <a:lnTo>
                    <a:pt x="1485151" y="1253145"/>
                  </a:lnTo>
                  <a:lnTo>
                    <a:pt x="1513712" y="1237302"/>
                  </a:lnTo>
                  <a:lnTo>
                    <a:pt x="1547033" y="1232549"/>
                  </a:lnTo>
                  <a:lnTo>
                    <a:pt x="1577180" y="1224628"/>
                  </a:lnTo>
                  <a:lnTo>
                    <a:pt x="1605741" y="1224628"/>
                  </a:lnTo>
                  <a:lnTo>
                    <a:pt x="1634301" y="1237302"/>
                  </a:lnTo>
                  <a:lnTo>
                    <a:pt x="1664449" y="1424244"/>
                  </a:lnTo>
                  <a:lnTo>
                    <a:pt x="1697769" y="1444839"/>
                  </a:lnTo>
                  <a:lnTo>
                    <a:pt x="1726330" y="1454345"/>
                  </a:lnTo>
                  <a:lnTo>
                    <a:pt x="1756477" y="1470187"/>
                  </a:lnTo>
                  <a:lnTo>
                    <a:pt x="1785038" y="1470187"/>
                  </a:lnTo>
                  <a:lnTo>
                    <a:pt x="1815185" y="1474940"/>
                  </a:lnTo>
                  <a:lnTo>
                    <a:pt x="1848506" y="1478109"/>
                  </a:lnTo>
                  <a:lnTo>
                    <a:pt x="1877066" y="1490783"/>
                  </a:lnTo>
                  <a:lnTo>
                    <a:pt x="1905627" y="1478109"/>
                  </a:lnTo>
                  <a:lnTo>
                    <a:pt x="1935774" y="1495536"/>
                  </a:lnTo>
                  <a:lnTo>
                    <a:pt x="1969095" y="1500288"/>
                  </a:lnTo>
                  <a:lnTo>
                    <a:pt x="1997656" y="1500288"/>
                  </a:lnTo>
                  <a:lnTo>
                    <a:pt x="2027803" y="1500288"/>
                  </a:lnTo>
                  <a:lnTo>
                    <a:pt x="2056364" y="1500288"/>
                  </a:lnTo>
                  <a:lnTo>
                    <a:pt x="2084924" y="1503457"/>
                  </a:lnTo>
                  <a:lnTo>
                    <a:pt x="2119832" y="1508210"/>
                  </a:lnTo>
                  <a:lnTo>
                    <a:pt x="2148392" y="1508210"/>
                  </a:lnTo>
                  <a:lnTo>
                    <a:pt x="2176953" y="1516131"/>
                  </a:lnTo>
                  <a:lnTo>
                    <a:pt x="2207100" y="1516131"/>
                  </a:lnTo>
                  <a:lnTo>
                    <a:pt x="2235660" y="1524052"/>
                  </a:lnTo>
                  <a:lnTo>
                    <a:pt x="2268982" y="1520884"/>
                  </a:lnTo>
                  <a:lnTo>
                    <a:pt x="2299129" y="1524052"/>
                  </a:lnTo>
                  <a:lnTo>
                    <a:pt x="2327689" y="1520884"/>
                  </a:lnTo>
                  <a:lnTo>
                    <a:pt x="2356250" y="1524052"/>
                  </a:lnTo>
                  <a:lnTo>
                    <a:pt x="2386397" y="1524052"/>
                  </a:lnTo>
                  <a:lnTo>
                    <a:pt x="2419718" y="1524052"/>
                  </a:lnTo>
                  <a:lnTo>
                    <a:pt x="2448278" y="1528805"/>
                  </a:lnTo>
                  <a:lnTo>
                    <a:pt x="2478426" y="1524052"/>
                  </a:lnTo>
                  <a:lnTo>
                    <a:pt x="2506986" y="1536726"/>
                  </a:lnTo>
                  <a:lnTo>
                    <a:pt x="2540307" y="1524052"/>
                  </a:lnTo>
                  <a:lnTo>
                    <a:pt x="2570455" y="1528805"/>
                  </a:lnTo>
                  <a:lnTo>
                    <a:pt x="2599015" y="1528805"/>
                  </a:lnTo>
                  <a:lnTo>
                    <a:pt x="2627575" y="1524052"/>
                  </a:lnTo>
                  <a:lnTo>
                    <a:pt x="2657723" y="1541479"/>
                  </a:lnTo>
                  <a:lnTo>
                    <a:pt x="2691044" y="1528805"/>
                  </a:lnTo>
                  <a:lnTo>
                    <a:pt x="2719604" y="1546232"/>
                  </a:lnTo>
                  <a:lnTo>
                    <a:pt x="2749752" y="1528805"/>
                  </a:lnTo>
                  <a:lnTo>
                    <a:pt x="2778312" y="1536726"/>
                  </a:lnTo>
                  <a:lnTo>
                    <a:pt x="2806873" y="1536726"/>
                  </a:lnTo>
                  <a:lnTo>
                    <a:pt x="2840193" y="1541479"/>
                  </a:lnTo>
                  <a:lnTo>
                    <a:pt x="2870341" y="1536726"/>
                  </a:lnTo>
                  <a:lnTo>
                    <a:pt x="2898901" y="1541479"/>
                  </a:lnTo>
                  <a:lnTo>
                    <a:pt x="2929049" y="1541479"/>
                  </a:lnTo>
                  <a:lnTo>
                    <a:pt x="2962370" y="1528805"/>
                  </a:lnTo>
                  <a:lnTo>
                    <a:pt x="2990930" y="1546232"/>
                  </a:lnTo>
                  <a:lnTo>
                    <a:pt x="3021078" y="1541479"/>
                  </a:lnTo>
                  <a:lnTo>
                    <a:pt x="3049638" y="1536726"/>
                  </a:lnTo>
                  <a:lnTo>
                    <a:pt x="3078199" y="1546232"/>
                  </a:lnTo>
                  <a:lnTo>
                    <a:pt x="3111520" y="1541479"/>
                  </a:lnTo>
                  <a:lnTo>
                    <a:pt x="3141666" y="1546232"/>
                  </a:lnTo>
                  <a:lnTo>
                    <a:pt x="3149600" y="154940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2" name="object 78">
              <a:extLst>
                <a:ext uri="{FF2B5EF4-FFF2-40B4-BE49-F238E27FC236}">
                  <a16:creationId xmlns:a16="http://schemas.microsoft.com/office/drawing/2014/main" id="{FAA829A9-34E8-4158-9DD7-1810B024C2E8}"/>
                </a:ext>
              </a:extLst>
            </p:cNvPr>
            <p:cNvSpPr txBox="1"/>
            <p:nvPr/>
          </p:nvSpPr>
          <p:spPr>
            <a:xfrm>
              <a:off x="7351175" y="2814490"/>
              <a:ext cx="165100" cy="487045"/>
            </a:xfrm>
            <a:prstGeom prst="rect">
              <a:avLst/>
            </a:prstGeom>
          </p:spPr>
          <p:txBody>
            <a:bodyPr vert="vert270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000" spc="-45" dirty="0">
                  <a:latin typeface="Times New Roman"/>
                  <a:cs typeface="Times New Roman"/>
                </a:rPr>
                <a:t>e</a:t>
              </a:r>
              <a:r>
                <a:rPr sz="1000" spc="-35" dirty="0">
                  <a:latin typeface="Times New Roman"/>
                  <a:cs typeface="Times New Roman"/>
                </a:rPr>
                <a:t>rr</a:t>
              </a:r>
              <a:r>
                <a:rPr sz="1000" spc="0" dirty="0">
                  <a:latin typeface="Times New Roman"/>
                  <a:cs typeface="Times New Roman"/>
                </a:rPr>
                <a:t>or</a:t>
              </a:r>
              <a:r>
                <a:rPr sz="1000" spc="114" dirty="0">
                  <a:latin typeface="Times New Roman"/>
                  <a:cs typeface="Times New Roman"/>
                </a:rPr>
                <a:t> </a:t>
              </a:r>
              <a:r>
                <a:rPr sz="1000" spc="-35" dirty="0">
                  <a:latin typeface="Times New Roman"/>
                  <a:cs typeface="Times New Roman"/>
                </a:rPr>
                <a:t>(%</a:t>
              </a:r>
              <a:r>
                <a:rPr sz="1000" spc="0" dirty="0">
                  <a:latin typeface="Times New Roman"/>
                  <a:cs typeface="Times New Roman"/>
                </a:rPr>
                <a:t>)</a:t>
              </a:r>
              <a:endParaRPr sz="1000">
                <a:latin typeface="Times New Roman"/>
                <a:cs typeface="Times New Roman"/>
              </a:endParaRPr>
            </a:p>
          </p:txBody>
        </p:sp>
        <p:sp>
          <p:nvSpPr>
            <p:cNvPr id="143" name="object 79">
              <a:extLst>
                <a:ext uri="{FF2B5EF4-FFF2-40B4-BE49-F238E27FC236}">
                  <a16:creationId xmlns:a16="http://schemas.microsoft.com/office/drawing/2014/main" id="{E830A819-77DB-4EC9-BFF3-151B42613CF1}"/>
                </a:ext>
              </a:extLst>
            </p:cNvPr>
            <p:cNvSpPr/>
            <p:nvPr/>
          </p:nvSpPr>
          <p:spPr>
            <a:xfrm>
              <a:off x="7702550" y="3752850"/>
              <a:ext cx="723900" cy="0"/>
            </a:xfrm>
            <a:custGeom>
              <a:avLst/>
              <a:gdLst/>
              <a:ahLst/>
              <a:cxnLst/>
              <a:rect l="l" t="t" r="r" b="b"/>
              <a:pathLst>
                <a:path w="723900">
                  <a:moveTo>
                    <a:pt x="0" y="0"/>
                  </a:moveTo>
                  <a:lnTo>
                    <a:pt x="723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4" name="object 80">
              <a:extLst>
                <a:ext uri="{FF2B5EF4-FFF2-40B4-BE49-F238E27FC236}">
                  <a16:creationId xmlns:a16="http://schemas.microsoft.com/office/drawing/2014/main" id="{E51E2EA2-73B4-4260-AFED-E5263E3AC77A}"/>
                </a:ext>
              </a:extLst>
            </p:cNvPr>
            <p:cNvSpPr/>
            <p:nvPr/>
          </p:nvSpPr>
          <p:spPr>
            <a:xfrm>
              <a:off x="7702550" y="4121150"/>
              <a:ext cx="723900" cy="0"/>
            </a:xfrm>
            <a:custGeom>
              <a:avLst/>
              <a:gdLst/>
              <a:ahLst/>
              <a:cxnLst/>
              <a:rect l="l" t="t" r="r" b="b"/>
              <a:pathLst>
                <a:path w="723900">
                  <a:moveTo>
                    <a:pt x="0" y="0"/>
                  </a:moveTo>
                  <a:lnTo>
                    <a:pt x="723900" y="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5" name="object 81">
              <a:extLst>
                <a:ext uri="{FF2B5EF4-FFF2-40B4-BE49-F238E27FC236}">
                  <a16:creationId xmlns:a16="http://schemas.microsoft.com/office/drawing/2014/main" id="{C2ABF3DD-39F1-4701-9EB8-D0174C5F3DE6}"/>
                </a:ext>
              </a:extLst>
            </p:cNvPr>
            <p:cNvSpPr/>
            <p:nvPr/>
          </p:nvSpPr>
          <p:spPr>
            <a:xfrm>
              <a:off x="8426450" y="37528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6" name="object 82">
              <a:extLst>
                <a:ext uri="{FF2B5EF4-FFF2-40B4-BE49-F238E27FC236}">
                  <a16:creationId xmlns:a16="http://schemas.microsoft.com/office/drawing/2014/main" id="{EB1EADEB-8D6E-41C1-8AE9-C91193B6ABD5}"/>
                </a:ext>
              </a:extLst>
            </p:cNvPr>
            <p:cNvSpPr/>
            <p:nvPr/>
          </p:nvSpPr>
          <p:spPr>
            <a:xfrm>
              <a:off x="7702550" y="3752850"/>
              <a:ext cx="0" cy="368300"/>
            </a:xfrm>
            <a:custGeom>
              <a:avLst/>
              <a:gdLst/>
              <a:ahLst/>
              <a:cxnLst/>
              <a:rect l="l" t="t" r="r" b="b"/>
              <a:pathLst>
                <a:path h="368300">
                  <a:moveTo>
                    <a:pt x="0" y="0"/>
                  </a:moveTo>
                  <a:lnTo>
                    <a:pt x="0" y="368300"/>
                  </a:lnTo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7" name="object 83">
              <a:extLst>
                <a:ext uri="{FF2B5EF4-FFF2-40B4-BE49-F238E27FC236}">
                  <a16:creationId xmlns:a16="http://schemas.microsoft.com/office/drawing/2014/main" id="{15B13890-DAFF-4789-A873-63B2DE469ABE}"/>
                </a:ext>
              </a:extLst>
            </p:cNvPr>
            <p:cNvSpPr/>
            <p:nvPr/>
          </p:nvSpPr>
          <p:spPr>
            <a:xfrm>
              <a:off x="7734300" y="38354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00FFFF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48" name="object 84">
              <a:extLst>
                <a:ext uri="{FF2B5EF4-FFF2-40B4-BE49-F238E27FC236}">
                  <a16:creationId xmlns:a16="http://schemas.microsoft.com/office/drawing/2014/main" id="{6C14EF20-3CA2-4D5F-A183-B6A56D94E3C7}"/>
                </a:ext>
              </a:extLst>
            </p:cNvPr>
            <p:cNvSpPr txBox="1"/>
            <p:nvPr/>
          </p:nvSpPr>
          <p:spPr>
            <a:xfrm>
              <a:off x="7898862" y="3769213"/>
              <a:ext cx="520700" cy="365125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 marR="12700">
                <a:lnSpc>
                  <a:spcPts val="1410"/>
                </a:lnSpc>
              </a:pPr>
              <a:r>
                <a:rPr sz="1200" spc="-10" dirty="0">
                  <a:latin typeface="Times New Roman"/>
                  <a:cs typeface="Times New Roman"/>
                </a:rPr>
                <a:t>p</a:t>
              </a:r>
              <a:r>
                <a:rPr sz="1200" spc="-40" dirty="0">
                  <a:latin typeface="Times New Roman"/>
                  <a:cs typeface="Times New Roman"/>
                </a:rPr>
                <a:t>l</a:t>
              </a:r>
              <a:r>
                <a:rPr sz="1200" spc="-45" dirty="0">
                  <a:latin typeface="Times New Roman"/>
                  <a:cs typeface="Times New Roman"/>
                </a:rPr>
                <a:t>a</a:t>
              </a:r>
              <a:r>
                <a:rPr sz="1200" spc="-40" dirty="0">
                  <a:latin typeface="Times New Roman"/>
                  <a:cs typeface="Times New Roman"/>
                </a:rPr>
                <a:t>i</a:t>
              </a:r>
              <a:r>
                <a:rPr sz="1200" spc="0" dirty="0">
                  <a:latin typeface="Times New Roman"/>
                  <a:cs typeface="Times New Roman"/>
                </a:rPr>
                <a:t>n-18 </a:t>
              </a:r>
              <a:r>
                <a:rPr sz="1200" spc="-10" dirty="0">
                  <a:latin typeface="Times New Roman"/>
                  <a:cs typeface="Times New Roman"/>
                </a:rPr>
                <a:t>p</a:t>
              </a:r>
              <a:r>
                <a:rPr sz="1200" spc="-40" dirty="0">
                  <a:latin typeface="Times New Roman"/>
                  <a:cs typeface="Times New Roman"/>
                </a:rPr>
                <a:t>l</a:t>
              </a:r>
              <a:r>
                <a:rPr sz="1200" spc="-45" dirty="0">
                  <a:latin typeface="Times New Roman"/>
                  <a:cs typeface="Times New Roman"/>
                </a:rPr>
                <a:t>a</a:t>
              </a:r>
              <a:r>
                <a:rPr sz="1200" spc="-40" dirty="0">
                  <a:latin typeface="Times New Roman"/>
                  <a:cs typeface="Times New Roman"/>
                </a:rPr>
                <a:t>i</a:t>
              </a:r>
              <a:r>
                <a:rPr sz="1200" spc="0" dirty="0">
                  <a:latin typeface="Times New Roman"/>
                  <a:cs typeface="Times New Roman"/>
                </a:rPr>
                <a:t>n-34</a:t>
              </a:r>
              <a:endParaRPr sz="1200">
                <a:latin typeface="Times New Roman"/>
                <a:cs typeface="Times New Roman"/>
              </a:endParaRPr>
            </a:p>
          </p:txBody>
        </p:sp>
        <p:sp>
          <p:nvSpPr>
            <p:cNvPr id="149" name="object 85">
              <a:extLst>
                <a:ext uri="{FF2B5EF4-FFF2-40B4-BE49-F238E27FC236}">
                  <a16:creationId xmlns:a16="http://schemas.microsoft.com/office/drawing/2014/main" id="{CC18D2E0-5BD3-4E17-B610-A3EF89AAEA21}"/>
                </a:ext>
              </a:extLst>
            </p:cNvPr>
            <p:cNvSpPr/>
            <p:nvPr/>
          </p:nvSpPr>
          <p:spPr>
            <a:xfrm>
              <a:off x="7734300" y="4013200"/>
              <a:ext cx="165100" cy="0"/>
            </a:xfrm>
            <a:custGeom>
              <a:avLst/>
              <a:gdLst/>
              <a:ahLst/>
              <a:cxnLst/>
              <a:rect l="l" t="t" r="r" b="b"/>
              <a:pathLst>
                <a:path w="165100">
                  <a:moveTo>
                    <a:pt x="0" y="0"/>
                  </a:moveTo>
                  <a:lnTo>
                    <a:pt x="165100" y="0"/>
                  </a:lnTo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0" name="object 86">
              <a:extLst>
                <a:ext uri="{FF2B5EF4-FFF2-40B4-BE49-F238E27FC236}">
                  <a16:creationId xmlns:a16="http://schemas.microsoft.com/office/drawing/2014/main" id="{68320736-7319-44B2-B8DB-09865240E63E}"/>
                </a:ext>
              </a:extLst>
            </p:cNvPr>
            <p:cNvSpPr txBox="1"/>
            <p:nvPr/>
          </p:nvSpPr>
          <p:spPr>
            <a:xfrm>
              <a:off x="8492618" y="1584228"/>
              <a:ext cx="149860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b="1" spc="15" dirty="0">
                  <a:solidFill>
                    <a:srgbClr val="7F7F7F"/>
                  </a:solidFill>
                  <a:latin typeface="Calibri"/>
                  <a:cs typeface="Calibri"/>
                </a:rPr>
                <a:t>I</a:t>
              </a:r>
              <a:r>
                <a:rPr sz="1800" b="1" spc="35" dirty="0">
                  <a:solidFill>
                    <a:srgbClr val="7F7F7F"/>
                  </a:solidFill>
                  <a:latin typeface="Calibri"/>
                  <a:cs typeface="Calibri"/>
                </a:rPr>
                <a:t>m</a:t>
              </a:r>
              <a:r>
                <a:rPr sz="1800" b="1" spc="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g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5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r>
                <a:rPr sz="1800" b="1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1800" b="1" spc="-35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1800" b="1" spc="45" dirty="0">
                  <a:solidFill>
                    <a:srgbClr val="7F7F7F"/>
                  </a:solidFill>
                  <a:latin typeface="Calibri"/>
                  <a:cs typeface="Calibri"/>
                </a:rPr>
                <a:t>-</a:t>
              </a:r>
              <a:r>
                <a:rPr sz="1800" b="1" spc="-25" dirty="0">
                  <a:solidFill>
                    <a:srgbClr val="7F7F7F"/>
                  </a:solidFill>
                  <a:latin typeface="Calibri"/>
                  <a:cs typeface="Calibri"/>
                </a:rPr>
                <a:t>1000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51" name="object 87">
              <a:extLst>
                <a:ext uri="{FF2B5EF4-FFF2-40B4-BE49-F238E27FC236}">
                  <a16:creationId xmlns:a16="http://schemas.microsoft.com/office/drawing/2014/main" id="{A210587F-DA2A-4ABE-862C-3009907439F4}"/>
                </a:ext>
              </a:extLst>
            </p:cNvPr>
            <p:cNvSpPr txBox="1"/>
            <p:nvPr/>
          </p:nvSpPr>
          <p:spPr>
            <a:xfrm>
              <a:off x="11049455" y="2873089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34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52" name="object 88">
              <a:extLst>
                <a:ext uri="{FF2B5EF4-FFF2-40B4-BE49-F238E27FC236}">
                  <a16:creationId xmlns:a16="http://schemas.microsoft.com/office/drawing/2014/main" id="{82837862-3A37-47E5-B254-65CD054869B0}"/>
                </a:ext>
              </a:extLst>
            </p:cNvPr>
            <p:cNvSpPr/>
            <p:nvPr/>
          </p:nvSpPr>
          <p:spPr>
            <a:xfrm>
              <a:off x="10636250" y="3149990"/>
              <a:ext cx="414525" cy="273248"/>
            </a:xfrm>
            <a:custGeom>
              <a:avLst/>
              <a:gdLst/>
              <a:ahLst/>
              <a:cxnLst/>
              <a:rect l="l" t="t" r="r" b="b"/>
              <a:pathLst>
                <a:path w="414525" h="273248">
                  <a:moveTo>
                    <a:pt x="110211" y="90996"/>
                  </a:moveTo>
                  <a:lnTo>
                    <a:pt x="0" y="273248"/>
                  </a:lnTo>
                  <a:lnTo>
                    <a:pt x="211928" y="252067"/>
                  </a:lnTo>
                  <a:lnTo>
                    <a:pt x="142229" y="220980"/>
                  </a:lnTo>
                  <a:lnTo>
                    <a:pt x="227249" y="167290"/>
                  </a:lnTo>
                  <a:lnTo>
                    <a:pt x="108324" y="167290"/>
                  </a:lnTo>
                  <a:lnTo>
                    <a:pt x="110211" y="90996"/>
                  </a:lnTo>
                  <a:close/>
                </a:path>
                <a:path w="414525" h="273248">
                  <a:moveTo>
                    <a:pt x="378016" y="0"/>
                  </a:moveTo>
                  <a:lnTo>
                    <a:pt x="373794" y="695"/>
                  </a:lnTo>
                  <a:lnTo>
                    <a:pt x="369788" y="2173"/>
                  </a:lnTo>
                  <a:lnTo>
                    <a:pt x="108324" y="167290"/>
                  </a:lnTo>
                  <a:lnTo>
                    <a:pt x="227249" y="167290"/>
                  </a:lnTo>
                  <a:lnTo>
                    <a:pt x="399987" y="58204"/>
                  </a:lnTo>
                  <a:lnTo>
                    <a:pt x="408897" y="49790"/>
                  </a:lnTo>
                  <a:lnTo>
                    <a:pt x="413840" y="39043"/>
                  </a:lnTo>
                  <a:lnTo>
                    <a:pt x="414525" y="27252"/>
                  </a:lnTo>
                  <a:lnTo>
                    <a:pt x="410660" y="15709"/>
                  </a:lnTo>
                  <a:lnTo>
                    <a:pt x="401446" y="5707"/>
                  </a:lnTo>
                  <a:lnTo>
                    <a:pt x="390158" y="461"/>
                  </a:lnTo>
                  <a:lnTo>
                    <a:pt x="378016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3" name="object 89">
              <a:extLst>
                <a:ext uri="{FF2B5EF4-FFF2-40B4-BE49-F238E27FC236}">
                  <a16:creationId xmlns:a16="http://schemas.microsoft.com/office/drawing/2014/main" id="{3EA56E6C-DBD5-4ABB-A306-0EAC20BC0ABB}"/>
                </a:ext>
              </a:extLst>
            </p:cNvPr>
            <p:cNvSpPr txBox="1"/>
            <p:nvPr/>
          </p:nvSpPr>
          <p:spPr>
            <a:xfrm>
              <a:off x="11049455" y="3795233"/>
              <a:ext cx="791210" cy="29210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12700">
                <a:lnSpc>
                  <a:spcPct val="100000"/>
                </a:lnSpc>
              </a:pPr>
              <a:r>
                <a:rPr sz="1800" spc="-25" dirty="0">
                  <a:latin typeface="Calibri"/>
                  <a:cs typeface="Calibri"/>
                </a:rPr>
                <a:t>18</a:t>
              </a:r>
              <a:r>
                <a:rPr sz="1800" spc="45" dirty="0">
                  <a:latin typeface="Calibri"/>
                  <a:cs typeface="Calibri"/>
                </a:rPr>
                <a:t>-</a:t>
              </a:r>
              <a:r>
                <a:rPr sz="1800" spc="-15" dirty="0">
                  <a:latin typeface="Calibri"/>
                  <a:cs typeface="Calibri"/>
                </a:rPr>
                <a:t>l</a:t>
              </a:r>
              <a:r>
                <a:rPr sz="1800" spc="35" dirty="0">
                  <a:latin typeface="Calibri"/>
                  <a:cs typeface="Calibri"/>
                </a:rPr>
                <a:t>a</a:t>
              </a:r>
              <a:r>
                <a:rPr sz="1800" spc="-30" dirty="0">
                  <a:latin typeface="Calibri"/>
                  <a:cs typeface="Calibri"/>
                </a:rPr>
                <a:t>y</a:t>
              </a:r>
              <a:r>
                <a:rPr sz="1800" spc="-10" dirty="0">
                  <a:latin typeface="Calibri"/>
                  <a:cs typeface="Calibri"/>
                </a:rPr>
                <a:t>er</a:t>
              </a:r>
              <a:endParaRPr sz="1800">
                <a:latin typeface="Calibri"/>
                <a:cs typeface="Calibri"/>
              </a:endParaRPr>
            </a:p>
          </p:txBody>
        </p:sp>
        <p:sp>
          <p:nvSpPr>
            <p:cNvPr id="154" name="object 90">
              <a:extLst>
                <a:ext uri="{FF2B5EF4-FFF2-40B4-BE49-F238E27FC236}">
                  <a16:creationId xmlns:a16="http://schemas.microsoft.com/office/drawing/2014/main" id="{C6F10A17-B9F2-4764-8247-E3347109EF67}"/>
                </a:ext>
              </a:extLst>
            </p:cNvPr>
            <p:cNvSpPr/>
            <p:nvPr/>
          </p:nvSpPr>
          <p:spPr>
            <a:xfrm>
              <a:off x="10623550" y="3645959"/>
              <a:ext cx="390413" cy="192704"/>
            </a:xfrm>
            <a:custGeom>
              <a:avLst/>
              <a:gdLst/>
              <a:ahLst/>
              <a:cxnLst/>
              <a:rect l="l" t="t" r="r" b="b"/>
              <a:pathLst>
                <a:path w="390413" h="192704">
                  <a:moveTo>
                    <a:pt x="297489" y="102317"/>
                  </a:moveTo>
                  <a:lnTo>
                    <a:pt x="125898" y="102317"/>
                  </a:lnTo>
                  <a:lnTo>
                    <a:pt x="350997" y="191984"/>
                  </a:lnTo>
                  <a:lnTo>
                    <a:pt x="355205" y="192704"/>
                  </a:lnTo>
                  <a:lnTo>
                    <a:pt x="359328" y="192617"/>
                  </a:lnTo>
                  <a:lnTo>
                    <a:pt x="369662" y="190641"/>
                  </a:lnTo>
                  <a:lnTo>
                    <a:pt x="380732" y="183613"/>
                  </a:lnTo>
                  <a:lnTo>
                    <a:pt x="388403" y="172013"/>
                  </a:lnTo>
                  <a:lnTo>
                    <a:pt x="390413" y="159754"/>
                  </a:lnTo>
                  <a:lnTo>
                    <a:pt x="387719" y="148042"/>
                  </a:lnTo>
                  <a:lnTo>
                    <a:pt x="380872" y="138154"/>
                  </a:lnTo>
                  <a:lnTo>
                    <a:pt x="370423" y="131370"/>
                  </a:lnTo>
                  <a:lnTo>
                    <a:pt x="297489" y="102317"/>
                  </a:lnTo>
                  <a:close/>
                </a:path>
                <a:path w="390413" h="192704">
                  <a:moveTo>
                    <a:pt x="212224" y="0"/>
                  </a:moveTo>
                  <a:lnTo>
                    <a:pt x="0" y="17990"/>
                  </a:lnTo>
                  <a:lnTo>
                    <a:pt x="141728" y="176975"/>
                  </a:lnTo>
                  <a:lnTo>
                    <a:pt x="125898" y="102317"/>
                  </a:lnTo>
                  <a:lnTo>
                    <a:pt x="297489" y="102317"/>
                  </a:lnTo>
                  <a:lnTo>
                    <a:pt x="149397" y="43326"/>
                  </a:lnTo>
                  <a:lnTo>
                    <a:pt x="212224" y="0"/>
                  </a:lnTo>
                  <a:close/>
                </a:path>
              </a:pathLst>
            </a:custGeom>
            <a:solidFill>
              <a:srgbClr val="00FFFF"/>
            </a:solidFill>
          </p:spPr>
          <p:txBody>
            <a:bodyPr wrap="square" lIns="0" tIns="0" rIns="0" bIns="0" rtlCol="0">
              <a:noAutofit/>
            </a:bodyPr>
            <a:lstStyle/>
            <a:p>
              <a:endParaRPr/>
            </a:p>
          </p:txBody>
        </p:sp>
        <p:sp>
          <p:nvSpPr>
            <p:cNvPr id="155" name="object 92">
              <a:extLst>
                <a:ext uri="{FF2B5EF4-FFF2-40B4-BE49-F238E27FC236}">
                  <a16:creationId xmlns:a16="http://schemas.microsoft.com/office/drawing/2014/main" id="{594C80FA-B8F5-4B3E-A47B-BB4EA397E1DA}"/>
                </a:ext>
              </a:extLst>
            </p:cNvPr>
            <p:cNvSpPr txBox="1"/>
            <p:nvPr/>
          </p:nvSpPr>
          <p:spPr>
            <a:xfrm>
              <a:off x="5619038" y="3802039"/>
              <a:ext cx="1442720" cy="627380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marL="25400" marR="12700" indent="-12700">
                <a:lnSpc>
                  <a:spcPct val="100000"/>
                </a:lnSpc>
              </a:pPr>
              <a:r>
                <a:rPr sz="2000" spc="15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2000" spc="45" dirty="0">
                  <a:solidFill>
                    <a:srgbClr val="7F7F7F"/>
                  </a:solidFill>
                  <a:latin typeface="Calibri"/>
                  <a:cs typeface="Calibri"/>
                </a:rPr>
                <a:t>o</a:t>
              </a:r>
              <a:r>
                <a:rPr sz="2000" spc="40" dirty="0">
                  <a:solidFill>
                    <a:srgbClr val="7F7F7F"/>
                  </a:solidFill>
                  <a:latin typeface="Calibri"/>
                  <a:cs typeface="Calibri"/>
                </a:rPr>
                <a:t>li</a:t>
              </a:r>
              <a:r>
                <a:rPr sz="2000" spc="45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2000" spc="-19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2000" spc="2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2000" spc="15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2000" spc="25" dirty="0">
                  <a:solidFill>
                    <a:srgbClr val="7F7F7F"/>
                  </a:solidFill>
                  <a:latin typeface="Calibri"/>
                  <a:cs typeface="Calibri"/>
                </a:rPr>
                <a:t>t/</a:t>
              </a:r>
              <a:r>
                <a:rPr sz="2000" spc="-15" dirty="0">
                  <a:solidFill>
                    <a:srgbClr val="7F7F7F"/>
                  </a:solidFill>
                  <a:latin typeface="Calibri"/>
                  <a:cs typeface="Calibri"/>
                </a:rPr>
                <a:t>v</a:t>
              </a:r>
              <a:r>
                <a:rPr sz="2000" spc="3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2000" spc="0" dirty="0">
                  <a:solidFill>
                    <a:srgbClr val="7F7F7F"/>
                  </a:solidFill>
                  <a:latin typeface="Calibri"/>
                  <a:cs typeface="Calibri"/>
                </a:rPr>
                <a:t>l </a:t>
              </a:r>
              <a:r>
                <a:rPr sz="2000" spc="50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2000" spc="40" dirty="0">
                  <a:solidFill>
                    <a:srgbClr val="7F7F7F"/>
                  </a:solidFill>
                  <a:latin typeface="Calibri"/>
                  <a:cs typeface="Calibri"/>
                </a:rPr>
                <a:t>a</a:t>
              </a:r>
              <a:r>
                <a:rPr sz="2000" spc="15" dirty="0">
                  <a:solidFill>
                    <a:srgbClr val="7F7F7F"/>
                  </a:solidFill>
                  <a:latin typeface="Calibri"/>
                  <a:cs typeface="Calibri"/>
                </a:rPr>
                <a:t>s</a:t>
              </a:r>
              <a:r>
                <a:rPr sz="2000" spc="35" dirty="0">
                  <a:solidFill>
                    <a:srgbClr val="7F7F7F"/>
                  </a:solidFill>
                  <a:latin typeface="Calibri"/>
                  <a:cs typeface="Calibri"/>
                </a:rPr>
                <a:t>h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e</a:t>
              </a:r>
              <a:r>
                <a:rPr sz="2000" spc="35" dirty="0">
                  <a:solidFill>
                    <a:srgbClr val="7F7F7F"/>
                  </a:solidFill>
                  <a:latin typeface="Calibri"/>
                  <a:cs typeface="Calibri"/>
                </a:rPr>
                <a:t>d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:</a:t>
              </a:r>
              <a:r>
                <a:rPr sz="2000" spc="-190" dirty="0">
                  <a:solidFill>
                    <a:srgbClr val="7F7F7F"/>
                  </a:solidFill>
                  <a:latin typeface="Calibri"/>
                  <a:cs typeface="Calibri"/>
                </a:rPr>
                <a:t> </a:t>
              </a:r>
              <a:r>
                <a:rPr sz="2000" spc="20" dirty="0">
                  <a:solidFill>
                    <a:srgbClr val="7F7F7F"/>
                  </a:solidFill>
                  <a:latin typeface="Calibri"/>
                  <a:cs typeface="Calibri"/>
                </a:rPr>
                <a:t>t</a:t>
              </a:r>
              <a:r>
                <a:rPr sz="2000" spc="-10" dirty="0">
                  <a:solidFill>
                    <a:srgbClr val="7F7F7F"/>
                  </a:solidFill>
                  <a:latin typeface="Calibri"/>
                  <a:cs typeface="Calibri"/>
                </a:rPr>
                <a:t>r</a:t>
              </a:r>
              <a:r>
                <a:rPr sz="2000" spc="40" dirty="0">
                  <a:solidFill>
                    <a:srgbClr val="7F7F7F"/>
                  </a:solidFill>
                  <a:latin typeface="Calibri"/>
                  <a:cs typeface="Calibri"/>
                </a:rPr>
                <a:t>ai</a:t>
              </a:r>
              <a:r>
                <a:rPr sz="2000" spc="0" dirty="0">
                  <a:solidFill>
                    <a:srgbClr val="7F7F7F"/>
                  </a:solidFill>
                  <a:latin typeface="Calibri"/>
                  <a:cs typeface="Calibri"/>
                </a:rPr>
                <a:t>n</a:t>
              </a:r>
              <a:endParaRPr sz="2000" dirty="0">
                <a:latin typeface="Calibri"/>
                <a:cs typeface="Calibri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201BF959-7A39-44C0-88F8-A8644B701379}"/>
              </a:ext>
            </a:extLst>
          </p:cNvPr>
          <p:cNvSpPr txBox="1"/>
          <p:nvPr/>
        </p:nvSpPr>
        <p:spPr>
          <a:xfrm>
            <a:off x="983863" y="5160062"/>
            <a:ext cx="6657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普通网络过度堆积神经层会使得训练误差增大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上述现象可以在多个数据集中得到验证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6" name="object 63">
            <a:extLst>
              <a:ext uri="{FF2B5EF4-FFF2-40B4-BE49-F238E27FC236}">
                <a16:creationId xmlns:a16="http://schemas.microsoft.com/office/drawing/2014/main" id="{72AC53BC-696F-49E1-81D9-816565D43D3D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157" name="图片 156">
            <a:extLst>
              <a:ext uri="{FF2B5EF4-FFF2-40B4-BE49-F238E27FC236}">
                <a16:creationId xmlns:a16="http://schemas.microsoft.com/office/drawing/2014/main" id="{16A547C7-ADB8-43C3-AB4C-9EA1A56E3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323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图片 127">
            <a:extLst>
              <a:ext uri="{FF2B5EF4-FFF2-40B4-BE49-F238E27FC236}">
                <a16:creationId xmlns:a16="http://schemas.microsoft.com/office/drawing/2014/main" id="{5E46982A-481A-4E18-BDD4-0F3E083E4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ABA6CEF7-55FC-44D3-928D-390B161D077C}"/>
              </a:ext>
            </a:extLst>
          </p:cNvPr>
          <p:cNvSpPr/>
          <p:nvPr/>
        </p:nvSpPr>
        <p:spPr>
          <a:xfrm>
            <a:off x="6791088" y="17362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DEBDD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C2E13F10-6899-4160-B95C-521373A99911}"/>
              </a:ext>
            </a:extLst>
          </p:cNvPr>
          <p:cNvSpPr/>
          <p:nvPr/>
        </p:nvSpPr>
        <p:spPr>
          <a:xfrm>
            <a:off x="6791089" y="17362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E9150CD-D89A-4200-B897-4DF0F4268469}"/>
              </a:ext>
            </a:extLst>
          </p:cNvPr>
          <p:cNvSpPr txBox="1"/>
          <p:nvPr/>
        </p:nvSpPr>
        <p:spPr>
          <a:xfrm>
            <a:off x="6901494" y="178005"/>
            <a:ext cx="49657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7x7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64,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097FC3FB-E9D6-487A-868D-5F92C518C0A9}"/>
              </a:ext>
            </a:extLst>
          </p:cNvPr>
          <p:cNvSpPr/>
          <p:nvPr/>
        </p:nvSpPr>
        <p:spPr>
          <a:xfrm>
            <a:off x="6792821" y="37135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EEAF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C8CFCD2A-9306-4E15-83A0-F5CC14076E35}"/>
              </a:ext>
            </a:extLst>
          </p:cNvPr>
          <p:cNvSpPr/>
          <p:nvPr/>
        </p:nvSpPr>
        <p:spPr>
          <a:xfrm>
            <a:off x="6792821" y="37135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22FA679C-3521-4954-A616-55D5F5CB38A1}"/>
              </a:ext>
            </a:extLst>
          </p:cNvPr>
          <p:cNvSpPr txBox="1"/>
          <p:nvPr/>
        </p:nvSpPr>
        <p:spPr>
          <a:xfrm>
            <a:off x="6953127" y="375735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4ABA6AD3-3422-4E89-BA79-4B09F6E07393}"/>
              </a:ext>
            </a:extLst>
          </p:cNvPr>
          <p:cNvSpPr/>
          <p:nvPr/>
        </p:nvSpPr>
        <p:spPr>
          <a:xfrm>
            <a:off x="6792821" y="560214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EEAF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9DAD0EB5-A275-43F0-AF86-1F6A020930FC}"/>
              </a:ext>
            </a:extLst>
          </p:cNvPr>
          <p:cNvSpPr/>
          <p:nvPr/>
        </p:nvSpPr>
        <p:spPr>
          <a:xfrm>
            <a:off x="6792821" y="560215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5757497B-8090-4A61-9241-EEE89E902969}"/>
              </a:ext>
            </a:extLst>
          </p:cNvPr>
          <p:cNvSpPr txBox="1"/>
          <p:nvPr/>
        </p:nvSpPr>
        <p:spPr>
          <a:xfrm>
            <a:off x="6953127" y="564597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F5200EC9-A487-4145-84CD-B7B8820E886B}"/>
              </a:ext>
            </a:extLst>
          </p:cNvPr>
          <p:cNvSpPr/>
          <p:nvPr/>
        </p:nvSpPr>
        <p:spPr>
          <a:xfrm>
            <a:off x="7151333" y="476263"/>
            <a:ext cx="0" cy="35620"/>
          </a:xfrm>
          <a:custGeom>
            <a:avLst/>
            <a:gdLst/>
            <a:ahLst/>
            <a:cxnLst/>
            <a:rect l="l" t="t" r="r" b="b"/>
            <a:pathLst>
              <a:path h="35620">
                <a:moveTo>
                  <a:pt x="0" y="0"/>
                </a:moveTo>
                <a:lnTo>
                  <a:pt x="0" y="35620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E23AADAC-280C-445F-99BD-DFA9E126BF3F}"/>
              </a:ext>
            </a:extLst>
          </p:cNvPr>
          <p:cNvSpPr/>
          <p:nvPr/>
        </p:nvSpPr>
        <p:spPr>
          <a:xfrm>
            <a:off x="7119400" y="496471"/>
            <a:ext cx="60738" cy="63680"/>
          </a:xfrm>
          <a:custGeom>
            <a:avLst/>
            <a:gdLst/>
            <a:ahLst/>
            <a:cxnLst/>
            <a:rect l="l" t="t" r="r" b="b"/>
            <a:pathLst>
              <a:path w="60738" h="63680">
                <a:moveTo>
                  <a:pt x="0" y="0"/>
                </a:moveTo>
                <a:lnTo>
                  <a:pt x="31932" y="63680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0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>
            <a:extLst>
              <a:ext uri="{FF2B5EF4-FFF2-40B4-BE49-F238E27FC236}">
                <a16:creationId xmlns:a16="http://schemas.microsoft.com/office/drawing/2014/main" id="{CE69A8DA-BF16-4286-8A96-1AE0357198EC}"/>
              </a:ext>
            </a:extLst>
          </p:cNvPr>
          <p:cNvSpPr/>
          <p:nvPr/>
        </p:nvSpPr>
        <p:spPr>
          <a:xfrm>
            <a:off x="7151333" y="287401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>
            <a:extLst>
              <a:ext uri="{FF2B5EF4-FFF2-40B4-BE49-F238E27FC236}">
                <a16:creationId xmlns:a16="http://schemas.microsoft.com/office/drawing/2014/main" id="{C25C64C4-F867-43E7-ACE2-A31551C6370E}"/>
              </a:ext>
            </a:extLst>
          </p:cNvPr>
          <p:cNvSpPr/>
          <p:nvPr/>
        </p:nvSpPr>
        <p:spPr>
          <a:xfrm>
            <a:off x="7119400" y="307610"/>
            <a:ext cx="63867" cy="63680"/>
          </a:xfrm>
          <a:custGeom>
            <a:avLst/>
            <a:gdLst/>
            <a:ahLst/>
            <a:cxnLst/>
            <a:rect l="l" t="t" r="r" b="b"/>
            <a:pathLst>
              <a:path w="63867" h="63680">
                <a:moveTo>
                  <a:pt x="0" y="0"/>
                </a:moveTo>
                <a:lnTo>
                  <a:pt x="31932" y="63680"/>
                </a:lnTo>
                <a:lnTo>
                  <a:pt x="60166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3867" h="63680">
                <a:moveTo>
                  <a:pt x="63867" y="0"/>
                </a:moveTo>
                <a:lnTo>
                  <a:pt x="60738" y="1468"/>
                </a:lnTo>
                <a:lnTo>
                  <a:pt x="48806" y="5507"/>
                </a:lnTo>
                <a:lnTo>
                  <a:pt x="36474" y="7379"/>
                </a:lnTo>
                <a:lnTo>
                  <a:pt x="60166" y="7379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>
            <a:extLst>
              <a:ext uri="{FF2B5EF4-FFF2-40B4-BE49-F238E27FC236}">
                <a16:creationId xmlns:a16="http://schemas.microsoft.com/office/drawing/2014/main" id="{59D2800D-2A81-499D-BE84-BB2106B37906}"/>
              </a:ext>
            </a:extLst>
          </p:cNvPr>
          <p:cNvSpPr/>
          <p:nvPr/>
        </p:nvSpPr>
        <p:spPr>
          <a:xfrm>
            <a:off x="6792821" y="748931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EEAF2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5C91D820-FDE1-49FD-A914-57DE6F38F04D}"/>
              </a:ext>
            </a:extLst>
          </p:cNvPr>
          <p:cNvSpPr/>
          <p:nvPr/>
        </p:nvSpPr>
        <p:spPr>
          <a:xfrm>
            <a:off x="6792821" y="748932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object 17">
            <a:extLst>
              <a:ext uri="{FF2B5EF4-FFF2-40B4-BE49-F238E27FC236}">
                <a16:creationId xmlns:a16="http://schemas.microsoft.com/office/drawing/2014/main" id="{54764BF9-19BA-463F-96DB-FA1D8FFBAC5C}"/>
              </a:ext>
            </a:extLst>
          </p:cNvPr>
          <p:cNvSpPr txBox="1"/>
          <p:nvPr/>
        </p:nvSpPr>
        <p:spPr>
          <a:xfrm>
            <a:off x="6953127" y="753459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8" name="object 18">
            <a:extLst>
              <a:ext uri="{FF2B5EF4-FFF2-40B4-BE49-F238E27FC236}">
                <a16:creationId xmlns:a16="http://schemas.microsoft.com/office/drawing/2014/main" id="{6EDEBEB2-CE9A-42B5-BAF9-A110F189DA01}"/>
              </a:ext>
            </a:extLst>
          </p:cNvPr>
          <p:cNvSpPr/>
          <p:nvPr/>
        </p:nvSpPr>
        <p:spPr>
          <a:xfrm>
            <a:off x="7151333" y="853841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object 19">
            <a:extLst>
              <a:ext uri="{FF2B5EF4-FFF2-40B4-BE49-F238E27FC236}">
                <a16:creationId xmlns:a16="http://schemas.microsoft.com/office/drawing/2014/main" id="{E336AC8B-34B7-441F-93B8-15C3ABA6ED34}"/>
              </a:ext>
            </a:extLst>
          </p:cNvPr>
          <p:cNvSpPr/>
          <p:nvPr/>
        </p:nvSpPr>
        <p:spPr>
          <a:xfrm>
            <a:off x="7119400" y="874195"/>
            <a:ext cx="60738" cy="63680"/>
          </a:xfrm>
          <a:custGeom>
            <a:avLst/>
            <a:gdLst/>
            <a:ahLst/>
            <a:cxnLst/>
            <a:rect l="l" t="t" r="r" b="b"/>
            <a:pathLst>
              <a:path w="60738" h="63680">
                <a:moveTo>
                  <a:pt x="0" y="0"/>
                </a:moveTo>
                <a:lnTo>
                  <a:pt x="31932" y="63680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0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0">
            <a:extLst>
              <a:ext uri="{FF2B5EF4-FFF2-40B4-BE49-F238E27FC236}">
                <a16:creationId xmlns:a16="http://schemas.microsoft.com/office/drawing/2014/main" id="{122178CD-E7DE-4D35-86F2-686EE40896DF}"/>
              </a:ext>
            </a:extLst>
          </p:cNvPr>
          <p:cNvSpPr/>
          <p:nvPr/>
        </p:nvSpPr>
        <p:spPr>
          <a:xfrm>
            <a:off x="7151333" y="665124"/>
            <a:ext cx="0" cy="35620"/>
          </a:xfrm>
          <a:custGeom>
            <a:avLst/>
            <a:gdLst/>
            <a:ahLst/>
            <a:cxnLst/>
            <a:rect l="l" t="t" r="r" b="b"/>
            <a:pathLst>
              <a:path h="35620">
                <a:moveTo>
                  <a:pt x="0" y="0"/>
                </a:moveTo>
                <a:lnTo>
                  <a:pt x="0" y="35620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4465D342-3AD2-4907-88AC-5E70E800A46A}"/>
              </a:ext>
            </a:extLst>
          </p:cNvPr>
          <p:cNvSpPr/>
          <p:nvPr/>
        </p:nvSpPr>
        <p:spPr>
          <a:xfrm>
            <a:off x="7119400" y="685333"/>
            <a:ext cx="60738" cy="63681"/>
          </a:xfrm>
          <a:custGeom>
            <a:avLst/>
            <a:gdLst/>
            <a:ahLst/>
            <a:cxnLst/>
            <a:rect l="l" t="t" r="r" b="b"/>
            <a:pathLst>
              <a:path w="60738" h="63681">
                <a:moveTo>
                  <a:pt x="0" y="0"/>
                </a:moveTo>
                <a:lnTo>
                  <a:pt x="31932" y="63681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1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3">
            <a:extLst>
              <a:ext uri="{FF2B5EF4-FFF2-40B4-BE49-F238E27FC236}">
                <a16:creationId xmlns:a16="http://schemas.microsoft.com/office/drawing/2014/main" id="{4E1F7314-E9D9-4059-AEA4-5D3BDFE5BAB5}"/>
              </a:ext>
            </a:extLst>
          </p:cNvPr>
          <p:cNvSpPr/>
          <p:nvPr/>
        </p:nvSpPr>
        <p:spPr>
          <a:xfrm>
            <a:off x="7121135" y="1441362"/>
            <a:ext cx="63867" cy="63681"/>
          </a:xfrm>
          <a:custGeom>
            <a:avLst/>
            <a:gdLst/>
            <a:ahLst/>
            <a:cxnLst/>
            <a:rect l="l" t="t" r="r" b="b"/>
            <a:pathLst>
              <a:path w="63867" h="63681">
                <a:moveTo>
                  <a:pt x="0" y="0"/>
                </a:moveTo>
                <a:lnTo>
                  <a:pt x="31932" y="63681"/>
                </a:lnTo>
                <a:lnTo>
                  <a:pt x="60221" y="7270"/>
                </a:lnTo>
                <a:lnTo>
                  <a:pt x="36516" y="7270"/>
                </a:lnTo>
                <a:lnTo>
                  <a:pt x="24063" y="6987"/>
                </a:lnTo>
                <a:lnTo>
                  <a:pt x="11793" y="4563"/>
                </a:lnTo>
                <a:lnTo>
                  <a:pt x="0" y="0"/>
                </a:lnTo>
                <a:close/>
              </a:path>
              <a:path w="63867" h="63681">
                <a:moveTo>
                  <a:pt x="63867" y="0"/>
                </a:moveTo>
                <a:lnTo>
                  <a:pt x="60811" y="1414"/>
                </a:lnTo>
                <a:lnTo>
                  <a:pt x="48863" y="5412"/>
                </a:lnTo>
                <a:lnTo>
                  <a:pt x="36516" y="7270"/>
                </a:lnTo>
                <a:lnTo>
                  <a:pt x="60221" y="7270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3" name="object 24">
            <a:extLst>
              <a:ext uri="{FF2B5EF4-FFF2-40B4-BE49-F238E27FC236}">
                <a16:creationId xmlns:a16="http://schemas.microsoft.com/office/drawing/2014/main" id="{9F84E152-7CA2-4891-ACBE-15B7686F213D}"/>
              </a:ext>
            </a:extLst>
          </p:cNvPr>
          <p:cNvSpPr/>
          <p:nvPr/>
        </p:nvSpPr>
        <p:spPr>
          <a:xfrm>
            <a:off x="6792821" y="1504378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BF1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5">
            <a:extLst>
              <a:ext uri="{FF2B5EF4-FFF2-40B4-BE49-F238E27FC236}">
                <a16:creationId xmlns:a16="http://schemas.microsoft.com/office/drawing/2014/main" id="{A4769EF3-8CCA-498B-B7A6-539BE954C843}"/>
              </a:ext>
            </a:extLst>
          </p:cNvPr>
          <p:cNvSpPr/>
          <p:nvPr/>
        </p:nvSpPr>
        <p:spPr>
          <a:xfrm>
            <a:off x="6792821" y="1504379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5" name="object 26">
            <a:extLst>
              <a:ext uri="{FF2B5EF4-FFF2-40B4-BE49-F238E27FC236}">
                <a16:creationId xmlns:a16="http://schemas.microsoft.com/office/drawing/2014/main" id="{B8C65C26-E58A-4820-930D-09C964817AC4}"/>
              </a:ext>
            </a:extLst>
          </p:cNvPr>
          <p:cNvSpPr txBox="1"/>
          <p:nvPr/>
        </p:nvSpPr>
        <p:spPr>
          <a:xfrm>
            <a:off x="6884757" y="1508761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128,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26" name="object 27">
            <a:extLst>
              <a:ext uri="{FF2B5EF4-FFF2-40B4-BE49-F238E27FC236}">
                <a16:creationId xmlns:a16="http://schemas.microsoft.com/office/drawing/2014/main" id="{9C891AE5-944A-408A-8EBE-62D9506EC43E}"/>
              </a:ext>
            </a:extLst>
          </p:cNvPr>
          <p:cNvSpPr/>
          <p:nvPr/>
        </p:nvSpPr>
        <p:spPr>
          <a:xfrm>
            <a:off x="6792821" y="1693095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BF1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7" name="object 28">
            <a:extLst>
              <a:ext uri="{FF2B5EF4-FFF2-40B4-BE49-F238E27FC236}">
                <a16:creationId xmlns:a16="http://schemas.microsoft.com/office/drawing/2014/main" id="{1F911907-2C96-4560-AE67-F504817F2637}"/>
              </a:ext>
            </a:extLst>
          </p:cNvPr>
          <p:cNvSpPr/>
          <p:nvPr/>
        </p:nvSpPr>
        <p:spPr>
          <a:xfrm>
            <a:off x="6792821" y="1693095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9">
            <a:extLst>
              <a:ext uri="{FF2B5EF4-FFF2-40B4-BE49-F238E27FC236}">
                <a16:creationId xmlns:a16="http://schemas.microsoft.com/office/drawing/2014/main" id="{1A60E1B6-50E5-4205-9DC5-1EE5B656D208}"/>
              </a:ext>
            </a:extLst>
          </p:cNvPr>
          <p:cNvSpPr txBox="1"/>
          <p:nvPr/>
        </p:nvSpPr>
        <p:spPr>
          <a:xfrm>
            <a:off x="6934652" y="169762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29" name="object 30">
            <a:extLst>
              <a:ext uri="{FF2B5EF4-FFF2-40B4-BE49-F238E27FC236}">
                <a16:creationId xmlns:a16="http://schemas.microsoft.com/office/drawing/2014/main" id="{D0BC5E51-675B-4E7C-9A96-E38B47CD32FC}"/>
              </a:ext>
            </a:extLst>
          </p:cNvPr>
          <p:cNvSpPr/>
          <p:nvPr/>
        </p:nvSpPr>
        <p:spPr>
          <a:xfrm>
            <a:off x="7151333" y="1609288"/>
            <a:ext cx="0" cy="35620"/>
          </a:xfrm>
          <a:custGeom>
            <a:avLst/>
            <a:gdLst/>
            <a:ahLst/>
            <a:cxnLst/>
            <a:rect l="l" t="t" r="r" b="b"/>
            <a:pathLst>
              <a:path h="35620">
                <a:moveTo>
                  <a:pt x="0" y="0"/>
                </a:moveTo>
                <a:lnTo>
                  <a:pt x="0" y="35620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31">
            <a:extLst>
              <a:ext uri="{FF2B5EF4-FFF2-40B4-BE49-F238E27FC236}">
                <a16:creationId xmlns:a16="http://schemas.microsoft.com/office/drawing/2014/main" id="{C67F0010-EEE4-4609-A945-C9A1793FCFF8}"/>
              </a:ext>
            </a:extLst>
          </p:cNvPr>
          <p:cNvSpPr/>
          <p:nvPr/>
        </p:nvSpPr>
        <p:spPr>
          <a:xfrm>
            <a:off x="7119400" y="1629497"/>
            <a:ext cx="60738" cy="63680"/>
          </a:xfrm>
          <a:custGeom>
            <a:avLst/>
            <a:gdLst/>
            <a:ahLst/>
            <a:cxnLst/>
            <a:rect l="l" t="t" r="r" b="b"/>
            <a:pathLst>
              <a:path w="60738" h="63680">
                <a:moveTo>
                  <a:pt x="0" y="0"/>
                </a:moveTo>
                <a:lnTo>
                  <a:pt x="31932" y="63680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0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1" name="object 32">
            <a:extLst>
              <a:ext uri="{FF2B5EF4-FFF2-40B4-BE49-F238E27FC236}">
                <a16:creationId xmlns:a16="http://schemas.microsoft.com/office/drawing/2014/main" id="{F95F3C8E-19B5-42F0-9890-74ACE636AE03}"/>
              </a:ext>
            </a:extLst>
          </p:cNvPr>
          <p:cNvSpPr/>
          <p:nvPr/>
        </p:nvSpPr>
        <p:spPr>
          <a:xfrm>
            <a:off x="6794553" y="188195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BF1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33">
            <a:extLst>
              <a:ext uri="{FF2B5EF4-FFF2-40B4-BE49-F238E27FC236}">
                <a16:creationId xmlns:a16="http://schemas.microsoft.com/office/drawing/2014/main" id="{9AF5A5BE-DB47-44CF-8E2A-358378EAD2F3}"/>
              </a:ext>
            </a:extLst>
          </p:cNvPr>
          <p:cNvSpPr/>
          <p:nvPr/>
        </p:nvSpPr>
        <p:spPr>
          <a:xfrm>
            <a:off x="6794553" y="188195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3" name="object 34">
            <a:extLst>
              <a:ext uri="{FF2B5EF4-FFF2-40B4-BE49-F238E27FC236}">
                <a16:creationId xmlns:a16="http://schemas.microsoft.com/office/drawing/2014/main" id="{1E2EC07F-2F4D-4375-88DC-FBF4803288D8}"/>
              </a:ext>
            </a:extLst>
          </p:cNvPr>
          <p:cNvSpPr txBox="1"/>
          <p:nvPr/>
        </p:nvSpPr>
        <p:spPr>
          <a:xfrm>
            <a:off x="6936373" y="1886484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34" name="object 35">
            <a:extLst>
              <a:ext uri="{FF2B5EF4-FFF2-40B4-BE49-F238E27FC236}">
                <a16:creationId xmlns:a16="http://schemas.microsoft.com/office/drawing/2014/main" id="{330DF3AF-04E5-4874-A6AD-B0ED75A37B96}"/>
              </a:ext>
            </a:extLst>
          </p:cNvPr>
          <p:cNvSpPr/>
          <p:nvPr/>
        </p:nvSpPr>
        <p:spPr>
          <a:xfrm>
            <a:off x="6794553" y="2070818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BF1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5" name="object 36">
            <a:extLst>
              <a:ext uri="{FF2B5EF4-FFF2-40B4-BE49-F238E27FC236}">
                <a16:creationId xmlns:a16="http://schemas.microsoft.com/office/drawing/2014/main" id="{2A794202-AB31-438E-B9CF-31181A2AB3C4}"/>
              </a:ext>
            </a:extLst>
          </p:cNvPr>
          <p:cNvSpPr/>
          <p:nvPr/>
        </p:nvSpPr>
        <p:spPr>
          <a:xfrm>
            <a:off x="6794553" y="2070818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37">
            <a:extLst>
              <a:ext uri="{FF2B5EF4-FFF2-40B4-BE49-F238E27FC236}">
                <a16:creationId xmlns:a16="http://schemas.microsoft.com/office/drawing/2014/main" id="{3DAD8D7D-6629-4323-B5FA-F1B5B2FD5253}"/>
              </a:ext>
            </a:extLst>
          </p:cNvPr>
          <p:cNvSpPr txBox="1"/>
          <p:nvPr/>
        </p:nvSpPr>
        <p:spPr>
          <a:xfrm>
            <a:off x="6936373" y="207520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37" name="object 38">
            <a:extLst>
              <a:ext uri="{FF2B5EF4-FFF2-40B4-BE49-F238E27FC236}">
                <a16:creationId xmlns:a16="http://schemas.microsoft.com/office/drawing/2014/main" id="{A3D539B0-A36E-4369-A786-9B215B885E77}"/>
              </a:ext>
            </a:extLst>
          </p:cNvPr>
          <p:cNvSpPr/>
          <p:nvPr/>
        </p:nvSpPr>
        <p:spPr>
          <a:xfrm>
            <a:off x="7153068" y="1986866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39">
            <a:extLst>
              <a:ext uri="{FF2B5EF4-FFF2-40B4-BE49-F238E27FC236}">
                <a16:creationId xmlns:a16="http://schemas.microsoft.com/office/drawing/2014/main" id="{10FBA9D4-1EE9-4124-A63D-04EF7BA50D99}"/>
              </a:ext>
            </a:extLst>
          </p:cNvPr>
          <p:cNvSpPr/>
          <p:nvPr/>
        </p:nvSpPr>
        <p:spPr>
          <a:xfrm>
            <a:off x="7121135" y="2007220"/>
            <a:ext cx="60811" cy="63680"/>
          </a:xfrm>
          <a:custGeom>
            <a:avLst/>
            <a:gdLst/>
            <a:ahLst/>
            <a:cxnLst/>
            <a:rect l="l" t="t" r="r" b="b"/>
            <a:pathLst>
              <a:path w="60811" h="63680">
                <a:moveTo>
                  <a:pt x="0" y="0"/>
                </a:moveTo>
                <a:lnTo>
                  <a:pt x="31932" y="63680"/>
                </a:lnTo>
                <a:lnTo>
                  <a:pt x="58095" y="7270"/>
                </a:lnTo>
                <a:lnTo>
                  <a:pt x="36516" y="7270"/>
                </a:lnTo>
                <a:lnTo>
                  <a:pt x="24063" y="6987"/>
                </a:lnTo>
                <a:lnTo>
                  <a:pt x="11793" y="4563"/>
                </a:lnTo>
                <a:lnTo>
                  <a:pt x="0" y="0"/>
                </a:lnTo>
                <a:close/>
              </a:path>
              <a:path w="60811" h="63680">
                <a:moveTo>
                  <a:pt x="60811" y="1414"/>
                </a:moveTo>
                <a:lnTo>
                  <a:pt x="48863" y="5412"/>
                </a:lnTo>
                <a:lnTo>
                  <a:pt x="36516" y="7270"/>
                </a:lnTo>
                <a:lnTo>
                  <a:pt x="58095" y="7270"/>
                </a:lnTo>
                <a:lnTo>
                  <a:pt x="60811" y="141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9" name="object 40">
            <a:extLst>
              <a:ext uri="{FF2B5EF4-FFF2-40B4-BE49-F238E27FC236}">
                <a16:creationId xmlns:a16="http://schemas.microsoft.com/office/drawing/2014/main" id="{E7489659-C217-4FF7-8D46-8C45D7A0543D}"/>
              </a:ext>
            </a:extLst>
          </p:cNvPr>
          <p:cNvSpPr/>
          <p:nvPr/>
        </p:nvSpPr>
        <p:spPr>
          <a:xfrm>
            <a:off x="7153068" y="1798004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41">
            <a:extLst>
              <a:ext uri="{FF2B5EF4-FFF2-40B4-BE49-F238E27FC236}">
                <a16:creationId xmlns:a16="http://schemas.microsoft.com/office/drawing/2014/main" id="{CFC4FA39-A1DA-4EAB-95BB-6F152803F575}"/>
              </a:ext>
            </a:extLst>
          </p:cNvPr>
          <p:cNvSpPr/>
          <p:nvPr/>
        </p:nvSpPr>
        <p:spPr>
          <a:xfrm>
            <a:off x="7121135" y="1818358"/>
            <a:ext cx="63867" cy="63680"/>
          </a:xfrm>
          <a:custGeom>
            <a:avLst/>
            <a:gdLst/>
            <a:ahLst/>
            <a:cxnLst/>
            <a:rect l="l" t="t" r="r" b="b"/>
            <a:pathLst>
              <a:path w="63867" h="63680">
                <a:moveTo>
                  <a:pt x="0" y="0"/>
                </a:moveTo>
                <a:lnTo>
                  <a:pt x="31932" y="63680"/>
                </a:lnTo>
                <a:lnTo>
                  <a:pt x="60166" y="7379"/>
                </a:lnTo>
                <a:lnTo>
                  <a:pt x="36468" y="7379"/>
                </a:lnTo>
                <a:lnTo>
                  <a:pt x="24031" y="7086"/>
                </a:lnTo>
                <a:lnTo>
                  <a:pt x="11778" y="4626"/>
                </a:lnTo>
                <a:lnTo>
                  <a:pt x="0" y="0"/>
                </a:lnTo>
                <a:close/>
              </a:path>
              <a:path w="63867" h="63680">
                <a:moveTo>
                  <a:pt x="63867" y="0"/>
                </a:moveTo>
                <a:lnTo>
                  <a:pt x="60736" y="1468"/>
                </a:lnTo>
                <a:lnTo>
                  <a:pt x="48800" y="5507"/>
                </a:lnTo>
                <a:lnTo>
                  <a:pt x="36468" y="7379"/>
                </a:lnTo>
                <a:lnTo>
                  <a:pt x="60166" y="7379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1" name="object 42">
            <a:extLst>
              <a:ext uri="{FF2B5EF4-FFF2-40B4-BE49-F238E27FC236}">
                <a16:creationId xmlns:a16="http://schemas.microsoft.com/office/drawing/2014/main" id="{0F924E50-4CC3-46A8-B41A-8FAF700D2DD6}"/>
              </a:ext>
            </a:extLst>
          </p:cNvPr>
          <p:cNvSpPr/>
          <p:nvPr/>
        </p:nvSpPr>
        <p:spPr>
          <a:xfrm>
            <a:off x="7153068" y="2175728"/>
            <a:ext cx="0" cy="787432"/>
          </a:xfrm>
          <a:custGeom>
            <a:avLst/>
            <a:gdLst/>
            <a:ahLst/>
            <a:cxnLst/>
            <a:rect l="l" t="t" r="r" b="b"/>
            <a:pathLst>
              <a:path h="787432">
                <a:moveTo>
                  <a:pt x="0" y="0"/>
                </a:moveTo>
                <a:lnTo>
                  <a:pt x="0" y="787432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3">
            <a:extLst>
              <a:ext uri="{FF2B5EF4-FFF2-40B4-BE49-F238E27FC236}">
                <a16:creationId xmlns:a16="http://schemas.microsoft.com/office/drawing/2014/main" id="{6601D138-695B-4599-BFF3-A72F6F510238}"/>
              </a:ext>
            </a:extLst>
          </p:cNvPr>
          <p:cNvSpPr/>
          <p:nvPr/>
        </p:nvSpPr>
        <p:spPr>
          <a:xfrm>
            <a:off x="7121135" y="2947749"/>
            <a:ext cx="60736" cy="63680"/>
          </a:xfrm>
          <a:custGeom>
            <a:avLst/>
            <a:gdLst/>
            <a:ahLst/>
            <a:cxnLst/>
            <a:rect l="l" t="t" r="r" b="b"/>
            <a:pathLst>
              <a:path w="60736" h="63680">
                <a:moveTo>
                  <a:pt x="0" y="0"/>
                </a:moveTo>
                <a:lnTo>
                  <a:pt x="31932" y="63680"/>
                </a:lnTo>
                <a:lnTo>
                  <a:pt x="57999" y="7379"/>
                </a:lnTo>
                <a:lnTo>
                  <a:pt x="36468" y="7379"/>
                </a:lnTo>
                <a:lnTo>
                  <a:pt x="24031" y="7086"/>
                </a:lnTo>
                <a:lnTo>
                  <a:pt x="11778" y="4626"/>
                </a:lnTo>
                <a:lnTo>
                  <a:pt x="0" y="0"/>
                </a:lnTo>
                <a:close/>
              </a:path>
              <a:path w="60736" h="63680">
                <a:moveTo>
                  <a:pt x="60736" y="1468"/>
                </a:moveTo>
                <a:lnTo>
                  <a:pt x="48800" y="5507"/>
                </a:lnTo>
                <a:lnTo>
                  <a:pt x="36468" y="7379"/>
                </a:lnTo>
                <a:lnTo>
                  <a:pt x="57999" y="7379"/>
                </a:lnTo>
                <a:lnTo>
                  <a:pt x="60736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4">
            <a:extLst>
              <a:ext uri="{FF2B5EF4-FFF2-40B4-BE49-F238E27FC236}">
                <a16:creationId xmlns:a16="http://schemas.microsoft.com/office/drawing/2014/main" id="{705BE765-18E5-475F-B31E-52799304305E}"/>
              </a:ext>
            </a:extLst>
          </p:cNvPr>
          <p:cNvSpPr/>
          <p:nvPr/>
        </p:nvSpPr>
        <p:spPr>
          <a:xfrm>
            <a:off x="6794553" y="3014981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2DCD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5">
            <a:extLst>
              <a:ext uri="{FF2B5EF4-FFF2-40B4-BE49-F238E27FC236}">
                <a16:creationId xmlns:a16="http://schemas.microsoft.com/office/drawing/2014/main" id="{279CE9E5-B020-4298-A2D1-8A1B02655394}"/>
              </a:ext>
            </a:extLst>
          </p:cNvPr>
          <p:cNvSpPr/>
          <p:nvPr/>
        </p:nvSpPr>
        <p:spPr>
          <a:xfrm>
            <a:off x="6794553" y="3014982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5" name="object 46">
            <a:extLst>
              <a:ext uri="{FF2B5EF4-FFF2-40B4-BE49-F238E27FC236}">
                <a16:creationId xmlns:a16="http://schemas.microsoft.com/office/drawing/2014/main" id="{5936D1F5-7EA3-4FA9-B3DA-3E4FE90B97D3}"/>
              </a:ext>
            </a:extLst>
          </p:cNvPr>
          <p:cNvSpPr txBox="1"/>
          <p:nvPr/>
        </p:nvSpPr>
        <p:spPr>
          <a:xfrm>
            <a:off x="6886490" y="3019364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256,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46" name="object 47">
            <a:extLst>
              <a:ext uri="{FF2B5EF4-FFF2-40B4-BE49-F238E27FC236}">
                <a16:creationId xmlns:a16="http://schemas.microsoft.com/office/drawing/2014/main" id="{3F7E6CAB-C2A4-4639-94DF-4A1D136CD028}"/>
              </a:ext>
            </a:extLst>
          </p:cNvPr>
          <p:cNvSpPr/>
          <p:nvPr/>
        </p:nvSpPr>
        <p:spPr>
          <a:xfrm>
            <a:off x="6794553" y="320384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2DCD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7" name="object 48">
            <a:extLst>
              <a:ext uri="{FF2B5EF4-FFF2-40B4-BE49-F238E27FC236}">
                <a16:creationId xmlns:a16="http://schemas.microsoft.com/office/drawing/2014/main" id="{679D1B1C-CB02-4A83-8D64-8FDCA3C4B988}"/>
              </a:ext>
            </a:extLst>
          </p:cNvPr>
          <p:cNvSpPr/>
          <p:nvPr/>
        </p:nvSpPr>
        <p:spPr>
          <a:xfrm>
            <a:off x="6794553" y="3203843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8" name="object 49">
            <a:extLst>
              <a:ext uri="{FF2B5EF4-FFF2-40B4-BE49-F238E27FC236}">
                <a16:creationId xmlns:a16="http://schemas.microsoft.com/office/drawing/2014/main" id="{175164DA-A552-42BC-9A3A-F0835260126E}"/>
              </a:ext>
            </a:extLst>
          </p:cNvPr>
          <p:cNvSpPr txBox="1"/>
          <p:nvPr/>
        </p:nvSpPr>
        <p:spPr>
          <a:xfrm>
            <a:off x="6936373" y="320822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49" name="object 50">
            <a:extLst>
              <a:ext uri="{FF2B5EF4-FFF2-40B4-BE49-F238E27FC236}">
                <a16:creationId xmlns:a16="http://schemas.microsoft.com/office/drawing/2014/main" id="{03B951A1-C840-4FB6-9819-A3F49BC1772B}"/>
              </a:ext>
            </a:extLst>
          </p:cNvPr>
          <p:cNvSpPr/>
          <p:nvPr/>
        </p:nvSpPr>
        <p:spPr>
          <a:xfrm>
            <a:off x="7153068" y="3119891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0" name="object 51">
            <a:extLst>
              <a:ext uri="{FF2B5EF4-FFF2-40B4-BE49-F238E27FC236}">
                <a16:creationId xmlns:a16="http://schemas.microsoft.com/office/drawing/2014/main" id="{CC4E54DB-6770-4C8A-9ED4-428E5F5DEF40}"/>
              </a:ext>
            </a:extLst>
          </p:cNvPr>
          <p:cNvSpPr/>
          <p:nvPr/>
        </p:nvSpPr>
        <p:spPr>
          <a:xfrm>
            <a:off x="7121135" y="3140246"/>
            <a:ext cx="60811" cy="63680"/>
          </a:xfrm>
          <a:custGeom>
            <a:avLst/>
            <a:gdLst/>
            <a:ahLst/>
            <a:cxnLst/>
            <a:rect l="l" t="t" r="r" b="b"/>
            <a:pathLst>
              <a:path w="60811" h="63680">
                <a:moveTo>
                  <a:pt x="0" y="0"/>
                </a:moveTo>
                <a:lnTo>
                  <a:pt x="31932" y="63680"/>
                </a:lnTo>
                <a:lnTo>
                  <a:pt x="58095" y="7270"/>
                </a:lnTo>
                <a:lnTo>
                  <a:pt x="36516" y="7270"/>
                </a:lnTo>
                <a:lnTo>
                  <a:pt x="24063" y="6987"/>
                </a:lnTo>
                <a:lnTo>
                  <a:pt x="11793" y="4563"/>
                </a:lnTo>
                <a:lnTo>
                  <a:pt x="0" y="0"/>
                </a:lnTo>
                <a:close/>
              </a:path>
              <a:path w="60811" h="63680">
                <a:moveTo>
                  <a:pt x="60811" y="1414"/>
                </a:moveTo>
                <a:lnTo>
                  <a:pt x="48863" y="5412"/>
                </a:lnTo>
                <a:lnTo>
                  <a:pt x="36516" y="7270"/>
                </a:lnTo>
                <a:lnTo>
                  <a:pt x="58095" y="7270"/>
                </a:lnTo>
                <a:lnTo>
                  <a:pt x="60811" y="141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1" name="object 52">
            <a:extLst>
              <a:ext uri="{FF2B5EF4-FFF2-40B4-BE49-F238E27FC236}">
                <a16:creationId xmlns:a16="http://schemas.microsoft.com/office/drawing/2014/main" id="{B5D8B86C-8BCC-45D3-80DD-FE2FE667EDDB}"/>
              </a:ext>
            </a:extLst>
          </p:cNvPr>
          <p:cNvSpPr/>
          <p:nvPr/>
        </p:nvSpPr>
        <p:spPr>
          <a:xfrm>
            <a:off x="6792821" y="3392706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2DCD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2" name="object 53">
            <a:extLst>
              <a:ext uri="{FF2B5EF4-FFF2-40B4-BE49-F238E27FC236}">
                <a16:creationId xmlns:a16="http://schemas.microsoft.com/office/drawing/2014/main" id="{FF0B6A7A-0976-4346-95DD-677507829B95}"/>
              </a:ext>
            </a:extLst>
          </p:cNvPr>
          <p:cNvSpPr/>
          <p:nvPr/>
        </p:nvSpPr>
        <p:spPr>
          <a:xfrm>
            <a:off x="6792821" y="3392705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3" name="object 54">
            <a:extLst>
              <a:ext uri="{FF2B5EF4-FFF2-40B4-BE49-F238E27FC236}">
                <a16:creationId xmlns:a16="http://schemas.microsoft.com/office/drawing/2014/main" id="{4ADFE133-6CD0-426D-B2B7-AC0C6F5266AE}"/>
              </a:ext>
            </a:extLst>
          </p:cNvPr>
          <p:cNvSpPr/>
          <p:nvPr/>
        </p:nvSpPr>
        <p:spPr>
          <a:xfrm>
            <a:off x="6792821" y="358156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F2DCD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4" name="object 55">
            <a:extLst>
              <a:ext uri="{FF2B5EF4-FFF2-40B4-BE49-F238E27FC236}">
                <a16:creationId xmlns:a16="http://schemas.microsoft.com/office/drawing/2014/main" id="{5008C35C-C6BF-4596-B98E-3DA34A45DB3B}"/>
              </a:ext>
            </a:extLst>
          </p:cNvPr>
          <p:cNvSpPr/>
          <p:nvPr/>
        </p:nvSpPr>
        <p:spPr>
          <a:xfrm>
            <a:off x="6792821" y="358156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5" name="object 56">
            <a:extLst>
              <a:ext uri="{FF2B5EF4-FFF2-40B4-BE49-F238E27FC236}">
                <a16:creationId xmlns:a16="http://schemas.microsoft.com/office/drawing/2014/main" id="{F20671F4-D646-471E-84D5-3232292A7EC2}"/>
              </a:ext>
            </a:extLst>
          </p:cNvPr>
          <p:cNvSpPr txBox="1"/>
          <p:nvPr/>
        </p:nvSpPr>
        <p:spPr>
          <a:xfrm>
            <a:off x="6934652" y="3585949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56" name="object 57">
            <a:extLst>
              <a:ext uri="{FF2B5EF4-FFF2-40B4-BE49-F238E27FC236}">
                <a16:creationId xmlns:a16="http://schemas.microsoft.com/office/drawing/2014/main" id="{71B7D547-E3A7-4F10-9C9D-92CFDE85737E}"/>
              </a:ext>
            </a:extLst>
          </p:cNvPr>
          <p:cNvSpPr/>
          <p:nvPr/>
        </p:nvSpPr>
        <p:spPr>
          <a:xfrm>
            <a:off x="7151333" y="3497614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7" name="object 58">
            <a:extLst>
              <a:ext uri="{FF2B5EF4-FFF2-40B4-BE49-F238E27FC236}">
                <a16:creationId xmlns:a16="http://schemas.microsoft.com/office/drawing/2014/main" id="{4F744875-0308-4EF2-9251-96445FEB8292}"/>
              </a:ext>
            </a:extLst>
          </p:cNvPr>
          <p:cNvSpPr/>
          <p:nvPr/>
        </p:nvSpPr>
        <p:spPr>
          <a:xfrm>
            <a:off x="7119400" y="3517823"/>
            <a:ext cx="60737" cy="63681"/>
          </a:xfrm>
          <a:custGeom>
            <a:avLst/>
            <a:gdLst/>
            <a:ahLst/>
            <a:cxnLst/>
            <a:rect l="l" t="t" r="r" b="b"/>
            <a:pathLst>
              <a:path w="60737" h="63681">
                <a:moveTo>
                  <a:pt x="0" y="0"/>
                </a:moveTo>
                <a:lnTo>
                  <a:pt x="31932" y="63681"/>
                </a:lnTo>
                <a:lnTo>
                  <a:pt x="58000" y="7380"/>
                </a:lnTo>
                <a:lnTo>
                  <a:pt x="36474" y="7380"/>
                </a:lnTo>
                <a:lnTo>
                  <a:pt x="24034" y="7087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7" h="63681">
                <a:moveTo>
                  <a:pt x="60737" y="1469"/>
                </a:moveTo>
                <a:lnTo>
                  <a:pt x="48805" y="5508"/>
                </a:lnTo>
                <a:lnTo>
                  <a:pt x="36474" y="7380"/>
                </a:lnTo>
                <a:lnTo>
                  <a:pt x="58000" y="7380"/>
                </a:lnTo>
                <a:lnTo>
                  <a:pt x="60737" y="14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8" name="object 59">
            <a:extLst>
              <a:ext uri="{FF2B5EF4-FFF2-40B4-BE49-F238E27FC236}">
                <a16:creationId xmlns:a16="http://schemas.microsoft.com/office/drawing/2014/main" id="{3C0AF704-41E9-4EFD-89C7-DD05B4211CC9}"/>
              </a:ext>
            </a:extLst>
          </p:cNvPr>
          <p:cNvSpPr/>
          <p:nvPr/>
        </p:nvSpPr>
        <p:spPr>
          <a:xfrm>
            <a:off x="7151333" y="3308753"/>
            <a:ext cx="0" cy="35765"/>
          </a:xfrm>
          <a:custGeom>
            <a:avLst/>
            <a:gdLst/>
            <a:ahLst/>
            <a:cxnLst/>
            <a:rect l="l" t="t" r="r" b="b"/>
            <a:pathLst>
              <a:path h="35765">
                <a:moveTo>
                  <a:pt x="0" y="0"/>
                </a:moveTo>
                <a:lnTo>
                  <a:pt x="0" y="35765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9" name="object 60">
            <a:extLst>
              <a:ext uri="{FF2B5EF4-FFF2-40B4-BE49-F238E27FC236}">
                <a16:creationId xmlns:a16="http://schemas.microsoft.com/office/drawing/2014/main" id="{A755C979-4CF7-446B-AFE3-8BF4E1098A1C}"/>
              </a:ext>
            </a:extLst>
          </p:cNvPr>
          <p:cNvSpPr/>
          <p:nvPr/>
        </p:nvSpPr>
        <p:spPr>
          <a:xfrm>
            <a:off x="7119400" y="3328961"/>
            <a:ext cx="60738" cy="63681"/>
          </a:xfrm>
          <a:custGeom>
            <a:avLst/>
            <a:gdLst/>
            <a:ahLst/>
            <a:cxnLst/>
            <a:rect l="l" t="t" r="r" b="b"/>
            <a:pathLst>
              <a:path w="60738" h="63681">
                <a:moveTo>
                  <a:pt x="0" y="0"/>
                </a:moveTo>
                <a:lnTo>
                  <a:pt x="31932" y="63681"/>
                </a:lnTo>
                <a:lnTo>
                  <a:pt x="58001" y="7379"/>
                </a:lnTo>
                <a:lnTo>
                  <a:pt x="36474" y="7379"/>
                </a:lnTo>
                <a:lnTo>
                  <a:pt x="24034" y="7086"/>
                </a:lnTo>
                <a:lnTo>
                  <a:pt x="11779" y="4626"/>
                </a:lnTo>
                <a:lnTo>
                  <a:pt x="0" y="0"/>
                </a:lnTo>
                <a:close/>
              </a:path>
              <a:path w="60738" h="63681">
                <a:moveTo>
                  <a:pt x="60738" y="1468"/>
                </a:moveTo>
                <a:lnTo>
                  <a:pt x="48806" y="5507"/>
                </a:lnTo>
                <a:lnTo>
                  <a:pt x="36474" y="7379"/>
                </a:lnTo>
                <a:lnTo>
                  <a:pt x="58001" y="7379"/>
                </a:lnTo>
                <a:lnTo>
                  <a:pt x="60738" y="14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0" name="object 61">
            <a:extLst>
              <a:ext uri="{FF2B5EF4-FFF2-40B4-BE49-F238E27FC236}">
                <a16:creationId xmlns:a16="http://schemas.microsoft.com/office/drawing/2014/main" id="{1C683C44-3F66-405D-9CB0-2AAAE1EC631C}"/>
              </a:ext>
            </a:extLst>
          </p:cNvPr>
          <p:cNvSpPr/>
          <p:nvPr/>
        </p:nvSpPr>
        <p:spPr>
          <a:xfrm>
            <a:off x="7151333" y="3686476"/>
            <a:ext cx="0" cy="1549713"/>
          </a:xfrm>
          <a:custGeom>
            <a:avLst/>
            <a:gdLst/>
            <a:ahLst/>
            <a:cxnLst/>
            <a:rect l="l" t="t" r="r" b="b"/>
            <a:pathLst>
              <a:path h="1549713">
                <a:moveTo>
                  <a:pt x="0" y="0"/>
                </a:moveTo>
                <a:lnTo>
                  <a:pt x="0" y="1549713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1" name="object 62">
            <a:extLst>
              <a:ext uri="{FF2B5EF4-FFF2-40B4-BE49-F238E27FC236}">
                <a16:creationId xmlns:a16="http://schemas.microsoft.com/office/drawing/2014/main" id="{BFE6E638-BECE-4684-9703-2A27D789704C}"/>
              </a:ext>
            </a:extLst>
          </p:cNvPr>
          <p:cNvSpPr/>
          <p:nvPr/>
        </p:nvSpPr>
        <p:spPr>
          <a:xfrm>
            <a:off x="7119400" y="5220705"/>
            <a:ext cx="60745" cy="63680"/>
          </a:xfrm>
          <a:custGeom>
            <a:avLst/>
            <a:gdLst/>
            <a:ahLst/>
            <a:cxnLst/>
            <a:rect l="l" t="t" r="r" b="b"/>
            <a:pathLst>
              <a:path w="60745" h="63680">
                <a:moveTo>
                  <a:pt x="0" y="0"/>
                </a:moveTo>
                <a:lnTo>
                  <a:pt x="31932" y="63680"/>
                </a:lnTo>
                <a:lnTo>
                  <a:pt x="58010" y="7369"/>
                </a:lnTo>
                <a:lnTo>
                  <a:pt x="36479" y="7369"/>
                </a:lnTo>
                <a:lnTo>
                  <a:pt x="24038" y="7076"/>
                </a:lnTo>
                <a:lnTo>
                  <a:pt x="11780" y="4620"/>
                </a:lnTo>
                <a:lnTo>
                  <a:pt x="0" y="0"/>
                </a:lnTo>
                <a:close/>
              </a:path>
              <a:path w="60745" h="63680">
                <a:moveTo>
                  <a:pt x="60745" y="1463"/>
                </a:moveTo>
                <a:lnTo>
                  <a:pt x="48812" y="5498"/>
                </a:lnTo>
                <a:lnTo>
                  <a:pt x="36479" y="7369"/>
                </a:lnTo>
                <a:lnTo>
                  <a:pt x="58010" y="7369"/>
                </a:lnTo>
                <a:lnTo>
                  <a:pt x="60745" y="14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2" name="object 63">
            <a:extLst>
              <a:ext uri="{FF2B5EF4-FFF2-40B4-BE49-F238E27FC236}">
                <a16:creationId xmlns:a16="http://schemas.microsoft.com/office/drawing/2014/main" id="{69BBD9B1-0884-4736-B4EA-1AB16F3A9B6F}"/>
              </a:ext>
            </a:extLst>
          </p:cNvPr>
          <p:cNvSpPr/>
          <p:nvPr/>
        </p:nvSpPr>
        <p:spPr>
          <a:xfrm>
            <a:off x="6794553" y="5281046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AEFF5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3" name="object 64">
            <a:extLst>
              <a:ext uri="{FF2B5EF4-FFF2-40B4-BE49-F238E27FC236}">
                <a16:creationId xmlns:a16="http://schemas.microsoft.com/office/drawing/2014/main" id="{59A68F81-CCFE-48DE-88AE-758C9E98BC79}"/>
              </a:ext>
            </a:extLst>
          </p:cNvPr>
          <p:cNvSpPr/>
          <p:nvPr/>
        </p:nvSpPr>
        <p:spPr>
          <a:xfrm>
            <a:off x="6794553" y="5281047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4" name="object 65">
            <a:extLst>
              <a:ext uri="{FF2B5EF4-FFF2-40B4-BE49-F238E27FC236}">
                <a16:creationId xmlns:a16="http://schemas.microsoft.com/office/drawing/2014/main" id="{E8EE3A10-F5D3-4703-8135-3CD4AA519E6F}"/>
              </a:ext>
            </a:extLst>
          </p:cNvPr>
          <p:cNvSpPr txBox="1"/>
          <p:nvPr/>
        </p:nvSpPr>
        <p:spPr>
          <a:xfrm>
            <a:off x="6886490" y="5285472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512,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65" name="object 66">
            <a:extLst>
              <a:ext uri="{FF2B5EF4-FFF2-40B4-BE49-F238E27FC236}">
                <a16:creationId xmlns:a16="http://schemas.microsoft.com/office/drawing/2014/main" id="{173E6A52-69AF-459E-BEED-B9D856712D69}"/>
              </a:ext>
            </a:extLst>
          </p:cNvPr>
          <p:cNvSpPr/>
          <p:nvPr/>
        </p:nvSpPr>
        <p:spPr>
          <a:xfrm>
            <a:off x="6794553" y="5469894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solidFill>
            <a:srgbClr val="EAEFF5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6" name="object 67">
            <a:extLst>
              <a:ext uri="{FF2B5EF4-FFF2-40B4-BE49-F238E27FC236}">
                <a16:creationId xmlns:a16="http://schemas.microsoft.com/office/drawing/2014/main" id="{9AD5ED3B-72DF-4897-9F79-5E2BEB9019DA}"/>
              </a:ext>
            </a:extLst>
          </p:cNvPr>
          <p:cNvSpPr/>
          <p:nvPr/>
        </p:nvSpPr>
        <p:spPr>
          <a:xfrm>
            <a:off x="6794553" y="5469894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7" name="object 68">
            <a:extLst>
              <a:ext uri="{FF2B5EF4-FFF2-40B4-BE49-F238E27FC236}">
                <a16:creationId xmlns:a16="http://schemas.microsoft.com/office/drawing/2014/main" id="{1D7218E3-31A5-4127-878E-299326DFE31E}"/>
              </a:ext>
            </a:extLst>
          </p:cNvPr>
          <p:cNvSpPr txBox="1"/>
          <p:nvPr/>
        </p:nvSpPr>
        <p:spPr>
          <a:xfrm>
            <a:off x="6936373" y="547430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68" name="object 69">
            <a:extLst>
              <a:ext uri="{FF2B5EF4-FFF2-40B4-BE49-F238E27FC236}">
                <a16:creationId xmlns:a16="http://schemas.microsoft.com/office/drawing/2014/main" id="{EEF2DF16-EFBB-4BF3-8311-A4F37D43D0EC}"/>
              </a:ext>
            </a:extLst>
          </p:cNvPr>
          <p:cNvSpPr/>
          <p:nvPr/>
        </p:nvSpPr>
        <p:spPr>
          <a:xfrm>
            <a:off x="7153068" y="5385956"/>
            <a:ext cx="0" cy="35722"/>
          </a:xfrm>
          <a:custGeom>
            <a:avLst/>
            <a:gdLst/>
            <a:ahLst/>
            <a:cxnLst/>
            <a:rect l="l" t="t" r="r" b="b"/>
            <a:pathLst>
              <a:path h="35722">
                <a:moveTo>
                  <a:pt x="0" y="0"/>
                </a:moveTo>
                <a:lnTo>
                  <a:pt x="0" y="35722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9" name="object 70">
            <a:extLst>
              <a:ext uri="{FF2B5EF4-FFF2-40B4-BE49-F238E27FC236}">
                <a16:creationId xmlns:a16="http://schemas.microsoft.com/office/drawing/2014/main" id="{4CAB37E2-9675-49EB-AB8D-C70E805C02F9}"/>
              </a:ext>
            </a:extLst>
          </p:cNvPr>
          <p:cNvSpPr/>
          <p:nvPr/>
        </p:nvSpPr>
        <p:spPr>
          <a:xfrm>
            <a:off x="7121135" y="5406209"/>
            <a:ext cx="60744" cy="63680"/>
          </a:xfrm>
          <a:custGeom>
            <a:avLst/>
            <a:gdLst/>
            <a:ahLst/>
            <a:cxnLst/>
            <a:rect l="l" t="t" r="r" b="b"/>
            <a:pathLst>
              <a:path w="60744" h="63680">
                <a:moveTo>
                  <a:pt x="0" y="0"/>
                </a:moveTo>
                <a:lnTo>
                  <a:pt x="31932" y="63680"/>
                </a:lnTo>
                <a:lnTo>
                  <a:pt x="58009" y="7368"/>
                </a:lnTo>
                <a:lnTo>
                  <a:pt x="36473" y="7368"/>
                </a:lnTo>
                <a:lnTo>
                  <a:pt x="24034" y="7075"/>
                </a:lnTo>
                <a:lnTo>
                  <a:pt x="11779" y="4619"/>
                </a:lnTo>
                <a:lnTo>
                  <a:pt x="0" y="0"/>
                </a:lnTo>
                <a:close/>
              </a:path>
              <a:path w="60744" h="63680">
                <a:moveTo>
                  <a:pt x="60744" y="1463"/>
                </a:moveTo>
                <a:lnTo>
                  <a:pt x="48807" y="5497"/>
                </a:lnTo>
                <a:lnTo>
                  <a:pt x="36473" y="7368"/>
                </a:lnTo>
                <a:lnTo>
                  <a:pt x="58009" y="7368"/>
                </a:lnTo>
                <a:lnTo>
                  <a:pt x="60744" y="14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0" name="object 71">
            <a:extLst>
              <a:ext uri="{FF2B5EF4-FFF2-40B4-BE49-F238E27FC236}">
                <a16:creationId xmlns:a16="http://schemas.microsoft.com/office/drawing/2014/main" id="{733D07F9-26E4-4E6A-BC53-173729964F7E}"/>
              </a:ext>
            </a:extLst>
          </p:cNvPr>
          <p:cNvSpPr/>
          <p:nvPr/>
        </p:nvSpPr>
        <p:spPr>
          <a:xfrm>
            <a:off x="6796285" y="5658728"/>
            <a:ext cx="717029" cy="104907"/>
          </a:xfrm>
          <a:custGeom>
            <a:avLst/>
            <a:gdLst/>
            <a:ahLst/>
            <a:cxnLst/>
            <a:rect l="l" t="t" r="r" b="b"/>
            <a:pathLst>
              <a:path w="717029" h="104907">
                <a:moveTo>
                  <a:pt x="0" y="104907"/>
                </a:moveTo>
                <a:lnTo>
                  <a:pt x="717029" y="104907"/>
                </a:lnTo>
                <a:lnTo>
                  <a:pt x="717029" y="0"/>
                </a:lnTo>
                <a:lnTo>
                  <a:pt x="0" y="0"/>
                </a:lnTo>
                <a:lnTo>
                  <a:pt x="0" y="104907"/>
                </a:lnTo>
                <a:close/>
              </a:path>
            </a:pathLst>
          </a:custGeom>
          <a:solidFill>
            <a:srgbClr val="EAEFF5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1" name="object 72">
            <a:extLst>
              <a:ext uri="{FF2B5EF4-FFF2-40B4-BE49-F238E27FC236}">
                <a16:creationId xmlns:a16="http://schemas.microsoft.com/office/drawing/2014/main" id="{2D75FD12-AF37-4901-8D12-8AF9E362D9A1}"/>
              </a:ext>
            </a:extLst>
          </p:cNvPr>
          <p:cNvSpPr/>
          <p:nvPr/>
        </p:nvSpPr>
        <p:spPr>
          <a:xfrm>
            <a:off x="6796286" y="5658728"/>
            <a:ext cx="717029" cy="104907"/>
          </a:xfrm>
          <a:custGeom>
            <a:avLst/>
            <a:gdLst/>
            <a:ahLst/>
            <a:cxnLst/>
            <a:rect l="l" t="t" r="r" b="b"/>
            <a:pathLst>
              <a:path w="717029" h="104907">
                <a:moveTo>
                  <a:pt x="0" y="104907"/>
                </a:moveTo>
                <a:lnTo>
                  <a:pt x="717029" y="104907"/>
                </a:lnTo>
                <a:lnTo>
                  <a:pt x="717029" y="0"/>
                </a:lnTo>
                <a:lnTo>
                  <a:pt x="0" y="0"/>
                </a:lnTo>
                <a:lnTo>
                  <a:pt x="0" y="104907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2" name="object 73">
            <a:extLst>
              <a:ext uri="{FF2B5EF4-FFF2-40B4-BE49-F238E27FC236}">
                <a16:creationId xmlns:a16="http://schemas.microsoft.com/office/drawing/2014/main" id="{3E9367D4-E05C-4301-B90A-3C94D1927E7B}"/>
              </a:ext>
            </a:extLst>
          </p:cNvPr>
          <p:cNvSpPr txBox="1"/>
          <p:nvPr/>
        </p:nvSpPr>
        <p:spPr>
          <a:xfrm>
            <a:off x="6938108" y="5663138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73" name="object 74">
            <a:extLst>
              <a:ext uri="{FF2B5EF4-FFF2-40B4-BE49-F238E27FC236}">
                <a16:creationId xmlns:a16="http://schemas.microsoft.com/office/drawing/2014/main" id="{922D9047-4B36-42E3-903C-56A3FE637954}"/>
              </a:ext>
            </a:extLst>
          </p:cNvPr>
          <p:cNvSpPr/>
          <p:nvPr/>
        </p:nvSpPr>
        <p:spPr>
          <a:xfrm>
            <a:off x="7154803" y="5763636"/>
            <a:ext cx="0" cy="35722"/>
          </a:xfrm>
          <a:custGeom>
            <a:avLst/>
            <a:gdLst/>
            <a:ahLst/>
            <a:cxnLst/>
            <a:rect l="l" t="t" r="r" b="b"/>
            <a:pathLst>
              <a:path h="35722">
                <a:moveTo>
                  <a:pt x="0" y="0"/>
                </a:moveTo>
                <a:lnTo>
                  <a:pt x="0" y="35722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4" name="object 75">
            <a:extLst>
              <a:ext uri="{FF2B5EF4-FFF2-40B4-BE49-F238E27FC236}">
                <a16:creationId xmlns:a16="http://schemas.microsoft.com/office/drawing/2014/main" id="{B2330BE0-0EFB-40D0-B79B-44AACFF3AB2F}"/>
              </a:ext>
            </a:extLst>
          </p:cNvPr>
          <p:cNvSpPr/>
          <p:nvPr/>
        </p:nvSpPr>
        <p:spPr>
          <a:xfrm>
            <a:off x="7122869" y="5783874"/>
            <a:ext cx="63867" cy="63680"/>
          </a:xfrm>
          <a:custGeom>
            <a:avLst/>
            <a:gdLst/>
            <a:ahLst/>
            <a:cxnLst/>
            <a:rect l="l" t="t" r="r" b="b"/>
            <a:pathLst>
              <a:path w="63867" h="63680">
                <a:moveTo>
                  <a:pt x="0" y="0"/>
                </a:moveTo>
                <a:lnTo>
                  <a:pt x="31934" y="63680"/>
                </a:lnTo>
                <a:lnTo>
                  <a:pt x="60166" y="7380"/>
                </a:lnTo>
                <a:lnTo>
                  <a:pt x="36464" y="7380"/>
                </a:lnTo>
                <a:lnTo>
                  <a:pt x="24025" y="7086"/>
                </a:lnTo>
                <a:lnTo>
                  <a:pt x="11772" y="4626"/>
                </a:lnTo>
                <a:lnTo>
                  <a:pt x="0" y="0"/>
                </a:lnTo>
                <a:close/>
              </a:path>
              <a:path w="63867" h="63680">
                <a:moveTo>
                  <a:pt x="63867" y="0"/>
                </a:moveTo>
                <a:lnTo>
                  <a:pt x="60736" y="1468"/>
                </a:lnTo>
                <a:lnTo>
                  <a:pt x="48798" y="5507"/>
                </a:lnTo>
                <a:lnTo>
                  <a:pt x="36464" y="7380"/>
                </a:lnTo>
                <a:lnTo>
                  <a:pt x="60166" y="7380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5" name="object 76">
            <a:extLst>
              <a:ext uri="{FF2B5EF4-FFF2-40B4-BE49-F238E27FC236}">
                <a16:creationId xmlns:a16="http://schemas.microsoft.com/office/drawing/2014/main" id="{51279157-54C2-48F7-97B5-F925A47B4255}"/>
              </a:ext>
            </a:extLst>
          </p:cNvPr>
          <p:cNvSpPr/>
          <p:nvPr/>
        </p:nvSpPr>
        <p:spPr>
          <a:xfrm>
            <a:off x="7154803" y="5574803"/>
            <a:ext cx="0" cy="35722"/>
          </a:xfrm>
          <a:custGeom>
            <a:avLst/>
            <a:gdLst/>
            <a:ahLst/>
            <a:cxnLst/>
            <a:rect l="l" t="t" r="r" b="b"/>
            <a:pathLst>
              <a:path h="35722">
                <a:moveTo>
                  <a:pt x="0" y="0"/>
                </a:moveTo>
                <a:lnTo>
                  <a:pt x="0" y="35722"/>
                </a:lnTo>
              </a:path>
            </a:pathLst>
          </a:custGeom>
          <a:ln w="10936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6" name="object 77">
            <a:extLst>
              <a:ext uri="{FF2B5EF4-FFF2-40B4-BE49-F238E27FC236}">
                <a16:creationId xmlns:a16="http://schemas.microsoft.com/office/drawing/2014/main" id="{C5C47E4C-11E4-4CB1-8DDD-5B73BF6CF12A}"/>
              </a:ext>
            </a:extLst>
          </p:cNvPr>
          <p:cNvSpPr/>
          <p:nvPr/>
        </p:nvSpPr>
        <p:spPr>
          <a:xfrm>
            <a:off x="7122869" y="5595041"/>
            <a:ext cx="63867" cy="63680"/>
          </a:xfrm>
          <a:custGeom>
            <a:avLst/>
            <a:gdLst/>
            <a:ahLst/>
            <a:cxnLst/>
            <a:rect l="l" t="t" r="r" b="b"/>
            <a:pathLst>
              <a:path w="63867" h="63680">
                <a:moveTo>
                  <a:pt x="0" y="0"/>
                </a:moveTo>
                <a:lnTo>
                  <a:pt x="31934" y="63680"/>
                </a:lnTo>
                <a:lnTo>
                  <a:pt x="60166" y="7380"/>
                </a:lnTo>
                <a:lnTo>
                  <a:pt x="36464" y="7380"/>
                </a:lnTo>
                <a:lnTo>
                  <a:pt x="24025" y="7086"/>
                </a:lnTo>
                <a:lnTo>
                  <a:pt x="11772" y="4626"/>
                </a:lnTo>
                <a:lnTo>
                  <a:pt x="0" y="0"/>
                </a:lnTo>
                <a:close/>
              </a:path>
              <a:path w="63867" h="63680">
                <a:moveTo>
                  <a:pt x="63867" y="0"/>
                </a:moveTo>
                <a:lnTo>
                  <a:pt x="60736" y="1468"/>
                </a:lnTo>
                <a:lnTo>
                  <a:pt x="48798" y="5507"/>
                </a:lnTo>
                <a:lnTo>
                  <a:pt x="36464" y="7380"/>
                </a:lnTo>
                <a:lnTo>
                  <a:pt x="60166" y="7380"/>
                </a:lnTo>
                <a:lnTo>
                  <a:pt x="638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7" name="object 79">
            <a:extLst>
              <a:ext uri="{FF2B5EF4-FFF2-40B4-BE49-F238E27FC236}">
                <a16:creationId xmlns:a16="http://schemas.microsoft.com/office/drawing/2014/main" id="{DFCD7D32-656A-4072-B906-421A3BBD0CB8}"/>
              </a:ext>
            </a:extLst>
          </p:cNvPr>
          <p:cNvSpPr/>
          <p:nvPr/>
        </p:nvSpPr>
        <p:spPr>
          <a:xfrm>
            <a:off x="7121135" y="6350386"/>
            <a:ext cx="60743" cy="63680"/>
          </a:xfrm>
          <a:custGeom>
            <a:avLst/>
            <a:gdLst/>
            <a:ahLst/>
            <a:cxnLst/>
            <a:rect l="l" t="t" r="r" b="b"/>
            <a:pathLst>
              <a:path w="60743" h="63680">
                <a:moveTo>
                  <a:pt x="0" y="0"/>
                </a:moveTo>
                <a:lnTo>
                  <a:pt x="31932" y="63680"/>
                </a:lnTo>
                <a:lnTo>
                  <a:pt x="58008" y="7369"/>
                </a:lnTo>
                <a:lnTo>
                  <a:pt x="36473" y="7369"/>
                </a:lnTo>
                <a:lnTo>
                  <a:pt x="24034" y="7076"/>
                </a:lnTo>
                <a:lnTo>
                  <a:pt x="11779" y="4620"/>
                </a:lnTo>
                <a:lnTo>
                  <a:pt x="0" y="0"/>
                </a:lnTo>
                <a:close/>
              </a:path>
              <a:path w="60743" h="63680">
                <a:moveTo>
                  <a:pt x="60743" y="1463"/>
                </a:moveTo>
                <a:lnTo>
                  <a:pt x="48806" y="5498"/>
                </a:lnTo>
                <a:lnTo>
                  <a:pt x="36473" y="7369"/>
                </a:lnTo>
                <a:lnTo>
                  <a:pt x="58008" y="7369"/>
                </a:lnTo>
                <a:lnTo>
                  <a:pt x="60743" y="146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8" name="object 80">
            <a:extLst>
              <a:ext uri="{FF2B5EF4-FFF2-40B4-BE49-F238E27FC236}">
                <a16:creationId xmlns:a16="http://schemas.microsoft.com/office/drawing/2014/main" id="{2366D2C5-B827-4091-9FF3-4D2FFF7993BC}"/>
              </a:ext>
            </a:extLst>
          </p:cNvPr>
          <p:cNvSpPr/>
          <p:nvPr/>
        </p:nvSpPr>
        <p:spPr>
          <a:xfrm>
            <a:off x="6785892" y="6418314"/>
            <a:ext cx="717029" cy="104909"/>
          </a:xfrm>
          <a:custGeom>
            <a:avLst/>
            <a:gdLst/>
            <a:ahLst/>
            <a:cxnLst/>
            <a:rect l="l" t="t" r="r" b="b"/>
            <a:pathLst>
              <a:path w="717029" h="104909">
                <a:moveTo>
                  <a:pt x="0" y="104909"/>
                </a:moveTo>
                <a:lnTo>
                  <a:pt x="717029" y="104909"/>
                </a:lnTo>
                <a:lnTo>
                  <a:pt x="717029" y="0"/>
                </a:lnTo>
                <a:lnTo>
                  <a:pt x="0" y="0"/>
                </a:lnTo>
                <a:lnTo>
                  <a:pt x="0" y="104909"/>
                </a:lnTo>
                <a:close/>
              </a:path>
            </a:pathLst>
          </a:custGeom>
          <a:ln w="10904">
            <a:solidFill>
              <a:srgbClr val="7E7E7E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9" name="object 81">
            <a:extLst>
              <a:ext uri="{FF2B5EF4-FFF2-40B4-BE49-F238E27FC236}">
                <a16:creationId xmlns:a16="http://schemas.microsoft.com/office/drawing/2014/main" id="{6D8854CB-C924-4AC7-B591-3CA328C3FEAD}"/>
              </a:ext>
            </a:extLst>
          </p:cNvPr>
          <p:cNvSpPr txBox="1"/>
          <p:nvPr/>
        </p:nvSpPr>
        <p:spPr>
          <a:xfrm>
            <a:off x="7023031" y="6422731"/>
            <a:ext cx="243204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5" dirty="0">
                <a:latin typeface="Calibri Light"/>
                <a:cs typeface="Calibri Light"/>
              </a:rPr>
              <a:t>fc </a:t>
            </a:r>
            <a:r>
              <a:rPr sz="550" spc="10" dirty="0">
                <a:latin typeface="Calibri Light"/>
                <a:cs typeface="Calibri Light"/>
              </a:rPr>
              <a:t>1000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0" name="object 82">
            <a:extLst>
              <a:ext uri="{FF2B5EF4-FFF2-40B4-BE49-F238E27FC236}">
                <a16:creationId xmlns:a16="http://schemas.microsoft.com/office/drawing/2014/main" id="{03DAAB0F-5FE2-494F-8ABE-5FBB95E141AF}"/>
              </a:ext>
            </a:extLst>
          </p:cNvPr>
          <p:cNvSpPr txBox="1"/>
          <p:nvPr/>
        </p:nvSpPr>
        <p:spPr>
          <a:xfrm>
            <a:off x="4863282" y="569985"/>
            <a:ext cx="1739781" cy="37219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 algn="ctr">
              <a:lnSpc>
                <a:spcPct val="100699"/>
              </a:lnSpc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18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层浅模型</a:t>
            </a:r>
            <a:endParaRPr sz="2400" dirty="0">
              <a:latin typeface="宋体" panose="02010600030101010101" pitchFamily="2" charset="-122"/>
              <a:ea typeface="宋体" panose="02010600030101010101" pitchFamily="2" charset="-122"/>
              <a:cs typeface="Calibri"/>
            </a:endParaRPr>
          </a:p>
        </p:txBody>
      </p:sp>
      <p:sp>
        <p:nvSpPr>
          <p:cNvPr id="81" name="object 83">
            <a:extLst>
              <a:ext uri="{FF2B5EF4-FFF2-40B4-BE49-F238E27FC236}">
                <a16:creationId xmlns:a16="http://schemas.microsoft.com/office/drawing/2014/main" id="{C4EAD5E3-0365-45ED-B383-6A6C9273799D}"/>
              </a:ext>
            </a:extLst>
          </p:cNvPr>
          <p:cNvSpPr txBox="1"/>
          <p:nvPr/>
        </p:nvSpPr>
        <p:spPr>
          <a:xfrm>
            <a:off x="10313670" y="560151"/>
            <a:ext cx="1725114" cy="45470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marR="12700" indent="3810" algn="ctr">
              <a:lnSpc>
                <a:spcPct val="100699"/>
              </a:lnSpc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34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Calibri"/>
              </a:rPr>
              <a:t>层深模型</a:t>
            </a:r>
            <a:endParaRPr sz="2400" dirty="0">
              <a:latin typeface="宋体" panose="02010600030101010101" pitchFamily="2" charset="-122"/>
              <a:ea typeface="宋体" panose="02010600030101010101" pitchFamily="2" charset="-122"/>
              <a:cs typeface="Calibri"/>
            </a:endParaRPr>
          </a:p>
        </p:txBody>
      </p:sp>
      <p:sp>
        <p:nvSpPr>
          <p:cNvPr id="82" name="object 84">
            <a:extLst>
              <a:ext uri="{FF2B5EF4-FFF2-40B4-BE49-F238E27FC236}">
                <a16:creationId xmlns:a16="http://schemas.microsoft.com/office/drawing/2014/main" id="{728689BF-24FC-4932-8B52-926CC88F1071}"/>
              </a:ext>
            </a:extLst>
          </p:cNvPr>
          <p:cNvSpPr/>
          <p:nvPr/>
        </p:nvSpPr>
        <p:spPr>
          <a:xfrm>
            <a:off x="9075420" y="167273"/>
            <a:ext cx="1016000" cy="63614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3" name="object 85">
            <a:extLst>
              <a:ext uri="{FF2B5EF4-FFF2-40B4-BE49-F238E27FC236}">
                <a16:creationId xmlns:a16="http://schemas.microsoft.com/office/drawing/2014/main" id="{22092FBE-9AE0-4297-B025-316F8AF9F5D5}"/>
              </a:ext>
            </a:extLst>
          </p:cNvPr>
          <p:cNvSpPr txBox="1"/>
          <p:nvPr/>
        </p:nvSpPr>
        <p:spPr>
          <a:xfrm>
            <a:off x="9327194" y="178005"/>
            <a:ext cx="49657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7x7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64,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4" name="object 86">
            <a:extLst>
              <a:ext uri="{FF2B5EF4-FFF2-40B4-BE49-F238E27FC236}">
                <a16:creationId xmlns:a16="http://schemas.microsoft.com/office/drawing/2014/main" id="{50D1AD56-3BC0-4B04-9123-6A8C58B0042D}"/>
              </a:ext>
            </a:extLst>
          </p:cNvPr>
          <p:cNvSpPr txBox="1"/>
          <p:nvPr/>
        </p:nvSpPr>
        <p:spPr>
          <a:xfrm>
            <a:off x="9378827" y="375735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5" name="object 87">
            <a:extLst>
              <a:ext uri="{FF2B5EF4-FFF2-40B4-BE49-F238E27FC236}">
                <a16:creationId xmlns:a16="http://schemas.microsoft.com/office/drawing/2014/main" id="{FFE02532-5CEE-42E1-B6DD-93CFB9E00E44}"/>
              </a:ext>
            </a:extLst>
          </p:cNvPr>
          <p:cNvSpPr txBox="1"/>
          <p:nvPr/>
        </p:nvSpPr>
        <p:spPr>
          <a:xfrm>
            <a:off x="9378827" y="564597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6" name="object 88">
            <a:extLst>
              <a:ext uri="{FF2B5EF4-FFF2-40B4-BE49-F238E27FC236}">
                <a16:creationId xmlns:a16="http://schemas.microsoft.com/office/drawing/2014/main" id="{08D6FCB6-2D55-4582-AD0C-A5E48DF06E06}"/>
              </a:ext>
            </a:extLst>
          </p:cNvPr>
          <p:cNvSpPr txBox="1"/>
          <p:nvPr/>
        </p:nvSpPr>
        <p:spPr>
          <a:xfrm>
            <a:off x="9378827" y="753459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7" name="object 89">
            <a:extLst>
              <a:ext uri="{FF2B5EF4-FFF2-40B4-BE49-F238E27FC236}">
                <a16:creationId xmlns:a16="http://schemas.microsoft.com/office/drawing/2014/main" id="{E9E9B479-F53C-40CF-B833-00E8E39D5DA3}"/>
              </a:ext>
            </a:extLst>
          </p:cNvPr>
          <p:cNvSpPr txBox="1"/>
          <p:nvPr/>
        </p:nvSpPr>
        <p:spPr>
          <a:xfrm>
            <a:off x="9378827" y="942175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8" name="object 90">
            <a:extLst>
              <a:ext uri="{FF2B5EF4-FFF2-40B4-BE49-F238E27FC236}">
                <a16:creationId xmlns:a16="http://schemas.microsoft.com/office/drawing/2014/main" id="{58238F1D-FEF8-4260-BC73-CBC975C9323A}"/>
              </a:ext>
            </a:extLst>
          </p:cNvPr>
          <p:cNvSpPr txBox="1"/>
          <p:nvPr/>
        </p:nvSpPr>
        <p:spPr>
          <a:xfrm>
            <a:off x="9380548" y="1131037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89" name="object 91">
            <a:extLst>
              <a:ext uri="{FF2B5EF4-FFF2-40B4-BE49-F238E27FC236}">
                <a16:creationId xmlns:a16="http://schemas.microsoft.com/office/drawing/2014/main" id="{24DC9C6E-A4F8-4039-8E73-B606A223D60B}"/>
              </a:ext>
            </a:extLst>
          </p:cNvPr>
          <p:cNvSpPr txBox="1"/>
          <p:nvPr/>
        </p:nvSpPr>
        <p:spPr>
          <a:xfrm>
            <a:off x="9380548" y="1319899"/>
            <a:ext cx="39687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64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0" name="object 92">
            <a:extLst>
              <a:ext uri="{FF2B5EF4-FFF2-40B4-BE49-F238E27FC236}">
                <a16:creationId xmlns:a16="http://schemas.microsoft.com/office/drawing/2014/main" id="{03B493AC-7231-482F-B0C5-D275FAF28277}"/>
              </a:ext>
            </a:extLst>
          </p:cNvPr>
          <p:cNvSpPr txBox="1"/>
          <p:nvPr/>
        </p:nvSpPr>
        <p:spPr>
          <a:xfrm>
            <a:off x="9310457" y="1508761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128,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1" name="object 93">
            <a:extLst>
              <a:ext uri="{FF2B5EF4-FFF2-40B4-BE49-F238E27FC236}">
                <a16:creationId xmlns:a16="http://schemas.microsoft.com/office/drawing/2014/main" id="{482BDFA6-DE55-41F3-818C-14AEA8BABAE3}"/>
              </a:ext>
            </a:extLst>
          </p:cNvPr>
          <p:cNvSpPr txBox="1"/>
          <p:nvPr/>
        </p:nvSpPr>
        <p:spPr>
          <a:xfrm>
            <a:off x="9360352" y="169762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2" name="object 94">
            <a:extLst>
              <a:ext uri="{FF2B5EF4-FFF2-40B4-BE49-F238E27FC236}">
                <a16:creationId xmlns:a16="http://schemas.microsoft.com/office/drawing/2014/main" id="{6BF81174-4AD2-4812-BE24-BAD263462337}"/>
              </a:ext>
            </a:extLst>
          </p:cNvPr>
          <p:cNvSpPr txBox="1"/>
          <p:nvPr/>
        </p:nvSpPr>
        <p:spPr>
          <a:xfrm>
            <a:off x="9362073" y="1886484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3" name="object 95">
            <a:extLst>
              <a:ext uri="{FF2B5EF4-FFF2-40B4-BE49-F238E27FC236}">
                <a16:creationId xmlns:a16="http://schemas.microsoft.com/office/drawing/2014/main" id="{7739E6FF-537C-4730-B00D-3B0057D376ED}"/>
              </a:ext>
            </a:extLst>
          </p:cNvPr>
          <p:cNvSpPr txBox="1"/>
          <p:nvPr/>
        </p:nvSpPr>
        <p:spPr>
          <a:xfrm>
            <a:off x="9362073" y="207520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4" name="object 96">
            <a:extLst>
              <a:ext uri="{FF2B5EF4-FFF2-40B4-BE49-F238E27FC236}">
                <a16:creationId xmlns:a16="http://schemas.microsoft.com/office/drawing/2014/main" id="{040A6360-4A38-4F63-9E72-73F04BB0F5C5}"/>
              </a:ext>
            </a:extLst>
          </p:cNvPr>
          <p:cNvSpPr txBox="1"/>
          <p:nvPr/>
        </p:nvSpPr>
        <p:spPr>
          <a:xfrm>
            <a:off x="9362073" y="226406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5" name="object 97">
            <a:extLst>
              <a:ext uri="{FF2B5EF4-FFF2-40B4-BE49-F238E27FC236}">
                <a16:creationId xmlns:a16="http://schemas.microsoft.com/office/drawing/2014/main" id="{79B5CE73-26C5-4CE9-A8CF-8C003A7AC953}"/>
              </a:ext>
            </a:extLst>
          </p:cNvPr>
          <p:cNvSpPr txBox="1"/>
          <p:nvPr/>
        </p:nvSpPr>
        <p:spPr>
          <a:xfrm>
            <a:off x="9362073" y="2452924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6" name="object 98">
            <a:extLst>
              <a:ext uri="{FF2B5EF4-FFF2-40B4-BE49-F238E27FC236}">
                <a16:creationId xmlns:a16="http://schemas.microsoft.com/office/drawing/2014/main" id="{10397125-345D-44F4-A1EB-667676F8D98E}"/>
              </a:ext>
            </a:extLst>
          </p:cNvPr>
          <p:cNvSpPr txBox="1"/>
          <p:nvPr/>
        </p:nvSpPr>
        <p:spPr>
          <a:xfrm>
            <a:off x="9363808" y="2641786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7" name="object 99">
            <a:extLst>
              <a:ext uri="{FF2B5EF4-FFF2-40B4-BE49-F238E27FC236}">
                <a16:creationId xmlns:a16="http://schemas.microsoft.com/office/drawing/2014/main" id="{D0F3E65D-F14A-436B-B6F5-41C8A65D4C21}"/>
              </a:ext>
            </a:extLst>
          </p:cNvPr>
          <p:cNvSpPr txBox="1"/>
          <p:nvPr/>
        </p:nvSpPr>
        <p:spPr>
          <a:xfrm>
            <a:off x="9363808" y="2830647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128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8" name="object 100">
            <a:extLst>
              <a:ext uri="{FF2B5EF4-FFF2-40B4-BE49-F238E27FC236}">
                <a16:creationId xmlns:a16="http://schemas.microsoft.com/office/drawing/2014/main" id="{E00BB947-F93E-4862-9AB4-AD5067A3CD2A}"/>
              </a:ext>
            </a:extLst>
          </p:cNvPr>
          <p:cNvSpPr txBox="1"/>
          <p:nvPr/>
        </p:nvSpPr>
        <p:spPr>
          <a:xfrm>
            <a:off x="9312190" y="3019364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256,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99" name="object 101">
            <a:extLst>
              <a:ext uri="{FF2B5EF4-FFF2-40B4-BE49-F238E27FC236}">
                <a16:creationId xmlns:a16="http://schemas.microsoft.com/office/drawing/2014/main" id="{A8344D79-1819-44C0-BA62-879ABB14F4D1}"/>
              </a:ext>
            </a:extLst>
          </p:cNvPr>
          <p:cNvSpPr txBox="1"/>
          <p:nvPr/>
        </p:nvSpPr>
        <p:spPr>
          <a:xfrm>
            <a:off x="9362073" y="320822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0" name="object 102">
            <a:extLst>
              <a:ext uri="{FF2B5EF4-FFF2-40B4-BE49-F238E27FC236}">
                <a16:creationId xmlns:a16="http://schemas.microsoft.com/office/drawing/2014/main" id="{1F862A3F-DAE5-4F91-BF7F-CC47056007CC}"/>
              </a:ext>
            </a:extLst>
          </p:cNvPr>
          <p:cNvSpPr txBox="1"/>
          <p:nvPr/>
        </p:nvSpPr>
        <p:spPr>
          <a:xfrm>
            <a:off x="9360352" y="3585949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1" name="object 103">
            <a:extLst>
              <a:ext uri="{FF2B5EF4-FFF2-40B4-BE49-F238E27FC236}">
                <a16:creationId xmlns:a16="http://schemas.microsoft.com/office/drawing/2014/main" id="{156DB515-F0E3-4E51-B2D4-00F4332FFBB3}"/>
              </a:ext>
            </a:extLst>
          </p:cNvPr>
          <p:cNvSpPr txBox="1"/>
          <p:nvPr/>
        </p:nvSpPr>
        <p:spPr>
          <a:xfrm>
            <a:off x="9360352" y="3774811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2" name="object 104">
            <a:extLst>
              <a:ext uri="{FF2B5EF4-FFF2-40B4-BE49-F238E27FC236}">
                <a16:creationId xmlns:a16="http://schemas.microsoft.com/office/drawing/2014/main" id="{1BBC411B-1156-4E34-A9FC-D6371B70C645}"/>
              </a:ext>
            </a:extLst>
          </p:cNvPr>
          <p:cNvSpPr txBox="1"/>
          <p:nvPr/>
        </p:nvSpPr>
        <p:spPr>
          <a:xfrm>
            <a:off x="9360352" y="396367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3" name="object 105">
            <a:extLst>
              <a:ext uri="{FF2B5EF4-FFF2-40B4-BE49-F238E27FC236}">
                <a16:creationId xmlns:a16="http://schemas.microsoft.com/office/drawing/2014/main" id="{A5F2601C-6C13-44A5-A302-DBD2F3B0C5E7}"/>
              </a:ext>
            </a:extLst>
          </p:cNvPr>
          <p:cNvSpPr txBox="1"/>
          <p:nvPr/>
        </p:nvSpPr>
        <p:spPr>
          <a:xfrm>
            <a:off x="9362073" y="4152389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4" name="object 106">
            <a:extLst>
              <a:ext uri="{FF2B5EF4-FFF2-40B4-BE49-F238E27FC236}">
                <a16:creationId xmlns:a16="http://schemas.microsoft.com/office/drawing/2014/main" id="{2DF76EB9-659B-469D-B350-27D092B066B6}"/>
              </a:ext>
            </a:extLst>
          </p:cNvPr>
          <p:cNvSpPr txBox="1"/>
          <p:nvPr/>
        </p:nvSpPr>
        <p:spPr>
          <a:xfrm>
            <a:off x="9362073" y="434125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5" name="object 107">
            <a:extLst>
              <a:ext uri="{FF2B5EF4-FFF2-40B4-BE49-F238E27FC236}">
                <a16:creationId xmlns:a16="http://schemas.microsoft.com/office/drawing/2014/main" id="{A73ED820-C14F-4268-9ABC-40F4EEA0C272}"/>
              </a:ext>
            </a:extLst>
          </p:cNvPr>
          <p:cNvSpPr txBox="1"/>
          <p:nvPr/>
        </p:nvSpPr>
        <p:spPr>
          <a:xfrm>
            <a:off x="9360352" y="4530112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6" name="object 108">
            <a:extLst>
              <a:ext uri="{FF2B5EF4-FFF2-40B4-BE49-F238E27FC236}">
                <a16:creationId xmlns:a16="http://schemas.microsoft.com/office/drawing/2014/main" id="{98C4CADF-59F0-4A89-85EF-DD80F0DB877E}"/>
              </a:ext>
            </a:extLst>
          </p:cNvPr>
          <p:cNvSpPr txBox="1"/>
          <p:nvPr/>
        </p:nvSpPr>
        <p:spPr>
          <a:xfrm>
            <a:off x="9360352" y="4718974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7" name="object 109">
            <a:extLst>
              <a:ext uri="{FF2B5EF4-FFF2-40B4-BE49-F238E27FC236}">
                <a16:creationId xmlns:a16="http://schemas.microsoft.com/office/drawing/2014/main" id="{EF289012-A2E0-4FCE-A011-4DC5A960A5B9}"/>
              </a:ext>
            </a:extLst>
          </p:cNvPr>
          <p:cNvSpPr txBox="1"/>
          <p:nvPr/>
        </p:nvSpPr>
        <p:spPr>
          <a:xfrm>
            <a:off x="9362073" y="4907836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8" name="object 110">
            <a:extLst>
              <a:ext uri="{FF2B5EF4-FFF2-40B4-BE49-F238E27FC236}">
                <a16:creationId xmlns:a16="http://schemas.microsoft.com/office/drawing/2014/main" id="{4037EF92-6B23-4039-A00B-BDC39BBB37F5}"/>
              </a:ext>
            </a:extLst>
          </p:cNvPr>
          <p:cNvSpPr txBox="1"/>
          <p:nvPr/>
        </p:nvSpPr>
        <p:spPr>
          <a:xfrm>
            <a:off x="9362073" y="509662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256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09" name="object 111">
            <a:extLst>
              <a:ext uri="{FF2B5EF4-FFF2-40B4-BE49-F238E27FC236}">
                <a16:creationId xmlns:a16="http://schemas.microsoft.com/office/drawing/2014/main" id="{E8A77015-E491-4B35-9803-1FE8741FEEF7}"/>
              </a:ext>
            </a:extLst>
          </p:cNvPr>
          <p:cNvSpPr txBox="1"/>
          <p:nvPr/>
        </p:nvSpPr>
        <p:spPr>
          <a:xfrm>
            <a:off x="9312190" y="5285472"/>
            <a:ext cx="533400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512, </a:t>
            </a:r>
            <a:r>
              <a:rPr sz="550" spc="15" dirty="0">
                <a:latin typeface="Calibri Light"/>
                <a:cs typeface="Calibri Light"/>
              </a:rPr>
              <a:t>/</a:t>
            </a:r>
            <a:r>
              <a:rPr sz="550" spc="10" dirty="0">
                <a:latin typeface="Calibri Light"/>
                <a:cs typeface="Calibri Light"/>
              </a:rPr>
              <a:t>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0" name="object 112">
            <a:extLst>
              <a:ext uri="{FF2B5EF4-FFF2-40B4-BE49-F238E27FC236}">
                <a16:creationId xmlns:a16="http://schemas.microsoft.com/office/drawing/2014/main" id="{D7761810-614D-4C30-9A4D-804AAEB91E54}"/>
              </a:ext>
            </a:extLst>
          </p:cNvPr>
          <p:cNvSpPr txBox="1"/>
          <p:nvPr/>
        </p:nvSpPr>
        <p:spPr>
          <a:xfrm>
            <a:off x="9362073" y="5474305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1" name="object 113">
            <a:extLst>
              <a:ext uri="{FF2B5EF4-FFF2-40B4-BE49-F238E27FC236}">
                <a16:creationId xmlns:a16="http://schemas.microsoft.com/office/drawing/2014/main" id="{12FB48CF-257A-456D-B015-6F48C61B94A0}"/>
              </a:ext>
            </a:extLst>
          </p:cNvPr>
          <p:cNvSpPr txBox="1"/>
          <p:nvPr/>
        </p:nvSpPr>
        <p:spPr>
          <a:xfrm>
            <a:off x="9363808" y="5663138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2" name="object 114">
            <a:extLst>
              <a:ext uri="{FF2B5EF4-FFF2-40B4-BE49-F238E27FC236}">
                <a16:creationId xmlns:a16="http://schemas.microsoft.com/office/drawing/2014/main" id="{16C195D6-5E79-44FD-8994-3A70B1B6BDD2}"/>
              </a:ext>
            </a:extLst>
          </p:cNvPr>
          <p:cNvSpPr txBox="1"/>
          <p:nvPr/>
        </p:nvSpPr>
        <p:spPr>
          <a:xfrm>
            <a:off x="9363808" y="585197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3" name="object 115">
            <a:extLst>
              <a:ext uri="{FF2B5EF4-FFF2-40B4-BE49-F238E27FC236}">
                <a16:creationId xmlns:a16="http://schemas.microsoft.com/office/drawing/2014/main" id="{CCC1F467-5A5D-439E-A1C4-6D0D00FE893F}"/>
              </a:ext>
            </a:extLst>
          </p:cNvPr>
          <p:cNvSpPr txBox="1"/>
          <p:nvPr/>
        </p:nvSpPr>
        <p:spPr>
          <a:xfrm>
            <a:off x="9362073" y="6040817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4" name="object 116">
            <a:extLst>
              <a:ext uri="{FF2B5EF4-FFF2-40B4-BE49-F238E27FC236}">
                <a16:creationId xmlns:a16="http://schemas.microsoft.com/office/drawing/2014/main" id="{D97AB9F5-89CC-40BD-900C-6B1B954B8CEE}"/>
              </a:ext>
            </a:extLst>
          </p:cNvPr>
          <p:cNvSpPr txBox="1"/>
          <p:nvPr/>
        </p:nvSpPr>
        <p:spPr>
          <a:xfrm>
            <a:off x="9362073" y="6229650"/>
            <a:ext cx="433705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10" dirty="0">
                <a:latin typeface="Calibri Light"/>
                <a:cs typeface="Calibri Light"/>
              </a:rPr>
              <a:t>3x3</a:t>
            </a:r>
            <a:r>
              <a:rPr sz="550" spc="5" dirty="0">
                <a:latin typeface="Calibri Light"/>
                <a:cs typeface="Calibri Light"/>
              </a:rPr>
              <a:t> </a:t>
            </a:r>
            <a:r>
              <a:rPr sz="550" spc="0" dirty="0">
                <a:latin typeface="Calibri Light"/>
                <a:cs typeface="Calibri Light"/>
              </a:rPr>
              <a:t>c</a:t>
            </a:r>
            <a:r>
              <a:rPr sz="550" spc="10" dirty="0">
                <a:latin typeface="Calibri Light"/>
                <a:cs typeface="Calibri Light"/>
              </a:rPr>
              <a:t>onv</a:t>
            </a:r>
            <a:r>
              <a:rPr sz="550" spc="5" dirty="0">
                <a:latin typeface="Calibri Light"/>
                <a:cs typeface="Calibri Light"/>
              </a:rPr>
              <a:t>, </a:t>
            </a:r>
            <a:r>
              <a:rPr sz="550" spc="10" dirty="0">
                <a:latin typeface="Calibri Light"/>
                <a:cs typeface="Calibri Light"/>
              </a:rPr>
              <a:t>512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5" name="object 117">
            <a:extLst>
              <a:ext uri="{FF2B5EF4-FFF2-40B4-BE49-F238E27FC236}">
                <a16:creationId xmlns:a16="http://schemas.microsoft.com/office/drawing/2014/main" id="{AFE56375-B465-48CB-8454-020788841756}"/>
              </a:ext>
            </a:extLst>
          </p:cNvPr>
          <p:cNvSpPr txBox="1"/>
          <p:nvPr/>
        </p:nvSpPr>
        <p:spPr>
          <a:xfrm>
            <a:off x="9448731" y="6422731"/>
            <a:ext cx="243204" cy="990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550" spc="5" dirty="0">
                <a:latin typeface="Calibri Light"/>
                <a:cs typeface="Calibri Light"/>
              </a:rPr>
              <a:t>fc </a:t>
            </a:r>
            <a:r>
              <a:rPr sz="550" spc="10" dirty="0">
                <a:latin typeface="Calibri Light"/>
                <a:cs typeface="Calibri Light"/>
              </a:rPr>
              <a:t>1000</a:t>
            </a:r>
            <a:endParaRPr sz="550">
              <a:latin typeface="Calibri Light"/>
              <a:cs typeface="Calibri Light"/>
            </a:endParaRPr>
          </a:p>
        </p:txBody>
      </p:sp>
      <p:sp>
        <p:nvSpPr>
          <p:cNvPr id="116" name="object 118">
            <a:extLst>
              <a:ext uri="{FF2B5EF4-FFF2-40B4-BE49-F238E27FC236}">
                <a16:creationId xmlns:a16="http://schemas.microsoft.com/office/drawing/2014/main" id="{0E532AB8-ACEC-496C-B42D-291D8255914F}"/>
              </a:ext>
            </a:extLst>
          </p:cNvPr>
          <p:cNvSpPr/>
          <p:nvPr/>
        </p:nvSpPr>
        <p:spPr>
          <a:xfrm>
            <a:off x="8377279" y="1275702"/>
            <a:ext cx="721429" cy="2008369"/>
          </a:xfrm>
          <a:custGeom>
            <a:avLst/>
            <a:gdLst/>
            <a:ahLst/>
            <a:cxnLst/>
            <a:rect l="l" t="t" r="r" b="b"/>
            <a:pathLst>
              <a:path w="721429" h="2008369">
                <a:moveTo>
                  <a:pt x="710737" y="0"/>
                </a:moveTo>
                <a:lnTo>
                  <a:pt x="649536" y="59265"/>
                </a:lnTo>
                <a:lnTo>
                  <a:pt x="679491" y="69789"/>
                </a:lnTo>
                <a:lnTo>
                  <a:pt x="0" y="2004159"/>
                </a:lnTo>
                <a:lnTo>
                  <a:pt x="11981" y="2008369"/>
                </a:lnTo>
                <a:lnTo>
                  <a:pt x="691474" y="73997"/>
                </a:lnTo>
                <a:lnTo>
                  <a:pt x="720098" y="73997"/>
                </a:lnTo>
                <a:lnTo>
                  <a:pt x="710737" y="0"/>
                </a:lnTo>
                <a:close/>
              </a:path>
              <a:path w="721429" h="2008369">
                <a:moveTo>
                  <a:pt x="720098" y="73997"/>
                </a:moveTo>
                <a:lnTo>
                  <a:pt x="691474" y="73997"/>
                </a:lnTo>
                <a:lnTo>
                  <a:pt x="721429" y="84521"/>
                </a:lnTo>
                <a:lnTo>
                  <a:pt x="720098" y="73997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7" name="object 119">
            <a:extLst>
              <a:ext uri="{FF2B5EF4-FFF2-40B4-BE49-F238E27FC236}">
                <a16:creationId xmlns:a16="http://schemas.microsoft.com/office/drawing/2014/main" id="{79C2A4AC-1CE3-40DD-89BD-EBC7F2043AF0}"/>
              </a:ext>
            </a:extLst>
          </p:cNvPr>
          <p:cNvSpPr/>
          <p:nvPr/>
        </p:nvSpPr>
        <p:spPr>
          <a:xfrm>
            <a:off x="8378795" y="2583802"/>
            <a:ext cx="709221" cy="704411"/>
          </a:xfrm>
          <a:custGeom>
            <a:avLst/>
            <a:gdLst/>
            <a:ahLst/>
            <a:cxnLst/>
            <a:rect l="l" t="t" r="r" b="b"/>
            <a:pathLst>
              <a:path w="709221" h="704411">
                <a:moveTo>
                  <a:pt x="709221" y="0"/>
                </a:moveTo>
                <a:lnTo>
                  <a:pt x="628307" y="26662"/>
                </a:lnTo>
                <a:lnTo>
                  <a:pt x="650679" y="49189"/>
                </a:lnTo>
                <a:lnTo>
                  <a:pt x="0" y="695401"/>
                </a:lnTo>
                <a:lnTo>
                  <a:pt x="8948" y="704411"/>
                </a:lnTo>
                <a:lnTo>
                  <a:pt x="659629" y="58201"/>
                </a:lnTo>
                <a:lnTo>
                  <a:pt x="689597" y="58201"/>
                </a:lnTo>
                <a:lnTo>
                  <a:pt x="709221" y="0"/>
                </a:lnTo>
                <a:close/>
              </a:path>
              <a:path w="709221" h="704411">
                <a:moveTo>
                  <a:pt x="689597" y="58201"/>
                </a:moveTo>
                <a:lnTo>
                  <a:pt x="659629" y="58201"/>
                </a:lnTo>
                <a:lnTo>
                  <a:pt x="682001" y="80728"/>
                </a:lnTo>
                <a:lnTo>
                  <a:pt x="689597" y="58201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8" name="object 120">
            <a:extLst>
              <a:ext uri="{FF2B5EF4-FFF2-40B4-BE49-F238E27FC236}">
                <a16:creationId xmlns:a16="http://schemas.microsoft.com/office/drawing/2014/main" id="{47692188-8CE8-4605-A6D6-8A0438275D7D}"/>
              </a:ext>
            </a:extLst>
          </p:cNvPr>
          <p:cNvSpPr/>
          <p:nvPr/>
        </p:nvSpPr>
        <p:spPr>
          <a:xfrm>
            <a:off x="8377807" y="3279064"/>
            <a:ext cx="710209" cy="1192420"/>
          </a:xfrm>
          <a:custGeom>
            <a:avLst/>
            <a:gdLst/>
            <a:ahLst/>
            <a:cxnLst/>
            <a:rect l="l" t="t" r="r" b="b"/>
            <a:pathLst>
              <a:path w="710209" h="1192420">
                <a:moveTo>
                  <a:pt x="10924" y="0"/>
                </a:moveTo>
                <a:lnTo>
                  <a:pt x="0" y="6474"/>
                </a:lnTo>
                <a:lnTo>
                  <a:pt x="665897" y="1130105"/>
                </a:lnTo>
                <a:lnTo>
                  <a:pt x="638583" y="1146291"/>
                </a:lnTo>
                <a:lnTo>
                  <a:pt x="710209" y="1192420"/>
                </a:lnTo>
                <a:lnTo>
                  <a:pt x="705294" y="1123631"/>
                </a:lnTo>
                <a:lnTo>
                  <a:pt x="676823" y="1123631"/>
                </a:lnTo>
                <a:lnTo>
                  <a:pt x="10924" y="0"/>
                </a:lnTo>
                <a:close/>
              </a:path>
              <a:path w="710209" h="1192420">
                <a:moveTo>
                  <a:pt x="704137" y="1107443"/>
                </a:moveTo>
                <a:lnTo>
                  <a:pt x="676823" y="1123631"/>
                </a:lnTo>
                <a:lnTo>
                  <a:pt x="705294" y="1123631"/>
                </a:lnTo>
                <a:lnTo>
                  <a:pt x="704137" y="1107443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9" name="object 121">
            <a:extLst>
              <a:ext uri="{FF2B5EF4-FFF2-40B4-BE49-F238E27FC236}">
                <a16:creationId xmlns:a16="http://schemas.microsoft.com/office/drawing/2014/main" id="{C22AC74E-3A0B-430A-9314-E7C46BAE2BF7}"/>
              </a:ext>
            </a:extLst>
          </p:cNvPr>
          <p:cNvSpPr/>
          <p:nvPr/>
        </p:nvSpPr>
        <p:spPr>
          <a:xfrm>
            <a:off x="8377100" y="3280802"/>
            <a:ext cx="729940" cy="2900746"/>
          </a:xfrm>
          <a:custGeom>
            <a:avLst/>
            <a:gdLst/>
            <a:ahLst/>
            <a:cxnLst/>
            <a:rect l="l" t="t" r="r" b="b"/>
            <a:pathLst>
              <a:path w="729940" h="2900746">
                <a:moveTo>
                  <a:pt x="12339" y="0"/>
                </a:moveTo>
                <a:lnTo>
                  <a:pt x="0" y="2999"/>
                </a:lnTo>
                <a:lnTo>
                  <a:pt x="686747" y="2828203"/>
                </a:lnTo>
                <a:lnTo>
                  <a:pt x="655896" y="2835702"/>
                </a:lnTo>
                <a:lnTo>
                  <a:pt x="710916" y="2900746"/>
                </a:lnTo>
                <a:lnTo>
                  <a:pt x="728222" y="2825203"/>
                </a:lnTo>
                <a:lnTo>
                  <a:pt x="699088" y="2825203"/>
                </a:lnTo>
                <a:lnTo>
                  <a:pt x="12339" y="0"/>
                </a:lnTo>
                <a:close/>
              </a:path>
              <a:path w="729940" h="2900746">
                <a:moveTo>
                  <a:pt x="729940" y="2817703"/>
                </a:moveTo>
                <a:lnTo>
                  <a:pt x="699088" y="2825203"/>
                </a:lnTo>
                <a:lnTo>
                  <a:pt x="728222" y="2825203"/>
                </a:lnTo>
                <a:lnTo>
                  <a:pt x="729940" y="2817703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0" name="object 122">
            <a:extLst>
              <a:ext uri="{FF2B5EF4-FFF2-40B4-BE49-F238E27FC236}">
                <a16:creationId xmlns:a16="http://schemas.microsoft.com/office/drawing/2014/main" id="{C05CFBD3-14E2-4B5E-99FB-2020C91CBE5E}"/>
              </a:ext>
            </a:extLst>
          </p:cNvPr>
          <p:cNvSpPr/>
          <p:nvPr/>
        </p:nvSpPr>
        <p:spPr>
          <a:xfrm>
            <a:off x="7964170" y="2952102"/>
            <a:ext cx="889000" cy="647700"/>
          </a:xfrm>
          <a:custGeom>
            <a:avLst/>
            <a:gdLst/>
            <a:ahLst/>
            <a:cxnLst/>
            <a:rect l="l" t="t" r="r" b="b"/>
            <a:pathLst>
              <a:path w="889000" h="647700">
                <a:moveTo>
                  <a:pt x="0" y="0"/>
                </a:moveTo>
                <a:lnTo>
                  <a:pt x="889000" y="0"/>
                </a:lnTo>
                <a:lnTo>
                  <a:pt x="889000" y="647700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1" name="object 123">
            <a:extLst>
              <a:ext uri="{FF2B5EF4-FFF2-40B4-BE49-F238E27FC236}">
                <a16:creationId xmlns:a16="http://schemas.microsoft.com/office/drawing/2014/main" id="{555A1853-DEBF-4EDC-973A-FA394DD8EAAC}"/>
              </a:ext>
            </a:extLst>
          </p:cNvPr>
          <p:cNvSpPr/>
          <p:nvPr/>
        </p:nvSpPr>
        <p:spPr>
          <a:xfrm>
            <a:off x="7964170" y="2952102"/>
            <a:ext cx="889000" cy="647700"/>
          </a:xfrm>
          <a:custGeom>
            <a:avLst/>
            <a:gdLst/>
            <a:ahLst/>
            <a:cxnLst/>
            <a:rect l="l" t="t" r="r" b="b"/>
            <a:pathLst>
              <a:path w="889000" h="647700">
                <a:moveTo>
                  <a:pt x="0" y="0"/>
                </a:moveTo>
                <a:lnTo>
                  <a:pt x="889000" y="0"/>
                </a:lnTo>
                <a:lnTo>
                  <a:pt x="889000" y="647700"/>
                </a:lnTo>
                <a:lnTo>
                  <a:pt x="0" y="6477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72C4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2" name="object 124">
            <a:extLst>
              <a:ext uri="{FF2B5EF4-FFF2-40B4-BE49-F238E27FC236}">
                <a16:creationId xmlns:a16="http://schemas.microsoft.com/office/drawing/2014/main" id="{0016BDD1-D9D4-407C-81D1-99D90DA8FCDE}"/>
              </a:ext>
            </a:extLst>
          </p:cNvPr>
          <p:cNvSpPr txBox="1"/>
          <p:nvPr/>
        </p:nvSpPr>
        <p:spPr>
          <a:xfrm>
            <a:off x="8048907" y="2983934"/>
            <a:ext cx="692785" cy="2921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800" spc="-55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1800" spc="0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1800" spc="20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1800" spc="-15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1800" spc="-40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1800" spc="3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1800" spc="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1800">
              <a:latin typeface="Calibri"/>
              <a:cs typeface="Calibri"/>
            </a:endParaRPr>
          </a:p>
        </p:txBody>
      </p:sp>
      <p:graphicFrame>
        <p:nvGraphicFramePr>
          <p:cNvPr id="129" name="object 22">
            <a:extLst>
              <a:ext uri="{FF2B5EF4-FFF2-40B4-BE49-F238E27FC236}">
                <a16:creationId xmlns:a16="http://schemas.microsoft.com/office/drawing/2014/main" id="{330545F9-E024-48F6-93E8-BC097989839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787368" y="932341"/>
          <a:ext cx="717029" cy="5189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02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7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4909">
                <a:tc gridSpan="2">
                  <a:txBody>
                    <a:bodyPr/>
                    <a:lstStyle/>
                    <a:p>
                      <a:pPr marL="167005">
                        <a:lnSpc>
                          <a:spcPct val="100000"/>
                        </a:lnSpc>
                      </a:pPr>
                      <a:r>
                        <a:rPr sz="550" dirty="0">
                          <a:latin typeface="Calibri Light"/>
                          <a:cs typeface="Calibri Light"/>
                        </a:rPr>
                        <a:t>3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x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3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 </a:t>
                      </a:r>
                      <a:r>
                        <a:rPr sz="550" spc="-5" dirty="0">
                          <a:latin typeface="Calibri Light"/>
                          <a:cs typeface="Calibri Light"/>
                        </a:rPr>
                        <a:t>c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on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v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,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 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64</a:t>
                      </a:r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L w="10904">
                      <a:solidFill>
                        <a:srgbClr val="7E7E7E"/>
                      </a:solidFill>
                      <a:prstDash val="solid"/>
                    </a:lnL>
                    <a:lnR w="10904">
                      <a:solidFill>
                        <a:srgbClr val="7E7E7E"/>
                      </a:solidFill>
                      <a:prstDash val="solid"/>
                    </a:lnR>
                    <a:lnT w="10904">
                      <a:solidFill>
                        <a:srgbClr val="7E7E7E"/>
                      </a:solidFill>
                      <a:prstDash val="solid"/>
                    </a:lnT>
                    <a:lnB w="10904">
                      <a:solidFill>
                        <a:srgbClr val="7E7E7E"/>
                      </a:solidFill>
                      <a:prstDash val="solid"/>
                    </a:lnB>
                    <a:solidFill>
                      <a:srgbClr val="EEEA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071">
                <a:tc>
                  <a:txBody>
                    <a:bodyPr/>
                    <a:lstStyle/>
                    <a:p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R w="10936">
                      <a:solidFill>
                        <a:srgbClr val="000000"/>
                      </a:solidFill>
                      <a:prstDash val="solid"/>
                    </a:lnR>
                    <a:lnT w="10904">
                      <a:solidFill>
                        <a:srgbClr val="7E7E7E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L w="10936">
                      <a:solidFill>
                        <a:srgbClr val="000000"/>
                      </a:solidFill>
                      <a:prstDash val="solid"/>
                    </a:lnL>
                    <a:lnT w="10904">
                      <a:solidFill>
                        <a:srgbClr val="7E7E7E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0" name="object 78">
            <a:extLst>
              <a:ext uri="{FF2B5EF4-FFF2-40B4-BE49-F238E27FC236}">
                <a16:creationId xmlns:a16="http://schemas.microsoft.com/office/drawing/2014/main" id="{FDEE0469-D6BE-41EC-83ED-24F0F453CF4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790833" y="5842106"/>
          <a:ext cx="717029" cy="51831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67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4909">
                <a:tc gridSpan="2">
                  <a:txBody>
                    <a:bodyPr/>
                    <a:lstStyle/>
                    <a:p>
                      <a:pPr marL="148590">
                        <a:lnSpc>
                          <a:spcPct val="100000"/>
                        </a:lnSpc>
                      </a:pPr>
                      <a:r>
                        <a:rPr sz="550" dirty="0">
                          <a:latin typeface="Calibri Light"/>
                          <a:cs typeface="Calibri Light"/>
                        </a:rPr>
                        <a:t>3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x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3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 </a:t>
                      </a:r>
                      <a:r>
                        <a:rPr sz="550" spc="-5" dirty="0">
                          <a:latin typeface="Calibri Light"/>
                          <a:cs typeface="Calibri Light"/>
                        </a:rPr>
                        <a:t>c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on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v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,</a:t>
                      </a:r>
                      <a:r>
                        <a:rPr sz="550" spc="5" dirty="0">
                          <a:latin typeface="Calibri Light"/>
                          <a:cs typeface="Calibri Light"/>
                        </a:rPr>
                        <a:t> </a:t>
                      </a:r>
                      <a:r>
                        <a:rPr sz="550" spc="0" dirty="0">
                          <a:latin typeface="Calibri Light"/>
                          <a:cs typeface="Calibri Light"/>
                        </a:rPr>
                        <a:t>512</a:t>
                      </a:r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L w="10904">
                      <a:solidFill>
                        <a:srgbClr val="7E7E7E"/>
                      </a:solidFill>
                      <a:prstDash val="solid"/>
                    </a:lnL>
                    <a:lnR w="10904">
                      <a:solidFill>
                        <a:srgbClr val="7E7E7E"/>
                      </a:solidFill>
                      <a:prstDash val="solid"/>
                    </a:lnR>
                    <a:lnT w="10904">
                      <a:solidFill>
                        <a:srgbClr val="7E7E7E"/>
                      </a:solidFill>
                      <a:prstDash val="solid"/>
                    </a:lnT>
                    <a:lnB w="10904">
                      <a:solidFill>
                        <a:srgbClr val="7E7E7E"/>
                      </a:solidFill>
                      <a:prstDash val="solid"/>
                    </a:lnB>
                    <a:solidFill>
                      <a:srgbClr val="EAEFF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402">
                <a:tc>
                  <a:txBody>
                    <a:bodyPr/>
                    <a:lstStyle/>
                    <a:p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R w="10936">
                      <a:solidFill>
                        <a:srgbClr val="000000"/>
                      </a:solidFill>
                      <a:prstDash val="solid"/>
                    </a:lnR>
                    <a:lnT w="10904">
                      <a:solidFill>
                        <a:srgbClr val="7E7E7E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 sz="550">
                        <a:latin typeface="Calibri Light"/>
                        <a:cs typeface="Calibri Light"/>
                      </a:endParaRPr>
                    </a:p>
                  </a:txBody>
                  <a:tcPr marL="0" marR="0" marT="0" marB="0">
                    <a:lnL w="10936">
                      <a:solidFill>
                        <a:srgbClr val="000000"/>
                      </a:solidFill>
                      <a:prstDash val="solid"/>
                    </a:lnL>
                    <a:lnT w="10904">
                      <a:solidFill>
                        <a:srgbClr val="7E7E7E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1" name="文本框 130">
            <a:extLst>
              <a:ext uri="{FF2B5EF4-FFF2-40B4-BE49-F238E27FC236}">
                <a16:creationId xmlns:a16="http://schemas.microsoft.com/office/drawing/2014/main" id="{8CF6169A-836B-4986-8ED9-2846C294F816}"/>
              </a:ext>
            </a:extLst>
          </p:cNvPr>
          <p:cNvSpPr txBox="1"/>
          <p:nvPr/>
        </p:nvSpPr>
        <p:spPr>
          <a:xfrm>
            <a:off x="270589" y="223932"/>
            <a:ext cx="361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原因分析</a:t>
            </a:r>
          </a:p>
        </p:txBody>
      </p:sp>
      <p:sp>
        <p:nvSpPr>
          <p:cNvPr id="127" name="object 63">
            <a:extLst>
              <a:ext uri="{FF2B5EF4-FFF2-40B4-BE49-F238E27FC236}">
                <a16:creationId xmlns:a16="http://schemas.microsoft.com/office/drawing/2014/main" id="{D2B4D0D6-E8A8-47BC-8724-D7E177DED9DD}"/>
              </a:ext>
            </a:extLst>
          </p:cNvPr>
          <p:cNvSpPr txBox="1"/>
          <p:nvPr/>
        </p:nvSpPr>
        <p:spPr>
          <a:xfrm>
            <a:off x="3777615" y="6583243"/>
            <a:ext cx="8326120" cy="22987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K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1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X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y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u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Z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h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oq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 </a:t>
            </a:r>
            <a:r>
              <a:rPr sz="1400" spc="-9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,</a:t>
            </a:r>
            <a:r>
              <a:rPr sz="1400" spc="-7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&amp;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J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4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45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un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1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“</a:t>
            </a:r>
            <a:r>
              <a:rPr sz="1400" spc="35" dirty="0">
                <a:solidFill>
                  <a:srgbClr val="7F7F7F"/>
                </a:solidFill>
                <a:latin typeface="Calibri"/>
                <a:cs typeface="Calibri"/>
              </a:rPr>
              <a:t>D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eep</a:t>
            </a:r>
            <a:r>
              <a:rPr sz="1400" spc="-5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s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du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6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7F7F7F"/>
                </a:solidFill>
                <a:latin typeface="Calibri"/>
                <a:cs typeface="Calibri"/>
              </a:rPr>
              <a:t>L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7F7F7F"/>
                </a:solidFill>
                <a:latin typeface="Calibri"/>
                <a:cs typeface="Calibri"/>
              </a:rPr>
              <a:t>f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r </a:t>
            </a:r>
            <a:r>
              <a:rPr sz="1400" spc="40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m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a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105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e</a:t>
            </a:r>
            <a:r>
              <a:rPr sz="1400" spc="-5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g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25" dirty="0">
                <a:solidFill>
                  <a:srgbClr val="7F7F7F"/>
                </a:solidFill>
                <a:latin typeface="Calibri"/>
                <a:cs typeface="Calibri"/>
              </a:rPr>
              <a:t>t</a:t>
            </a:r>
            <a:r>
              <a:rPr sz="1400" spc="-25" dirty="0">
                <a:solidFill>
                  <a:srgbClr val="7F7F7F"/>
                </a:solidFill>
                <a:latin typeface="Calibri"/>
                <a:cs typeface="Calibri"/>
              </a:rPr>
              <a:t>i</a:t>
            </a:r>
            <a:r>
              <a:rPr sz="1400" spc="-40" dirty="0">
                <a:solidFill>
                  <a:srgbClr val="7F7F7F"/>
                </a:solidFill>
                <a:latin typeface="Calibri"/>
                <a:cs typeface="Calibri"/>
              </a:rPr>
              <a:t>o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n</a:t>
            </a:r>
            <a:r>
              <a:rPr sz="1400" spc="-90" dirty="0">
                <a:solidFill>
                  <a:srgbClr val="7F7F7F"/>
                </a:solidFill>
                <a:latin typeface="Calibri"/>
                <a:cs typeface="Calibri"/>
              </a:rPr>
              <a:t>”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r>
              <a:rPr sz="1400" spc="3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7F7F7F"/>
                </a:solidFill>
                <a:latin typeface="Calibri"/>
                <a:cs typeface="Calibri"/>
              </a:rPr>
              <a:t>C</a:t>
            </a:r>
            <a:r>
              <a:rPr sz="1400" spc="5" dirty="0">
                <a:solidFill>
                  <a:srgbClr val="7F7F7F"/>
                </a:solidFill>
                <a:latin typeface="Calibri"/>
                <a:cs typeface="Calibri"/>
              </a:rPr>
              <a:t>V</a:t>
            </a:r>
            <a:r>
              <a:rPr sz="1400" spc="-35" dirty="0">
                <a:solidFill>
                  <a:srgbClr val="7F7F7F"/>
                </a:solidFill>
                <a:latin typeface="Calibri"/>
                <a:cs typeface="Calibri"/>
              </a:rPr>
              <a:t>P</a:t>
            </a:r>
            <a:r>
              <a:rPr sz="1400" spc="-10" dirty="0">
                <a:solidFill>
                  <a:srgbClr val="7F7F7F"/>
                </a:solidFill>
                <a:latin typeface="Calibri"/>
                <a:cs typeface="Calibri"/>
              </a:rPr>
              <a:t>R</a:t>
            </a:r>
            <a:r>
              <a:rPr sz="1400" spc="12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7F7F7F"/>
                </a:solidFill>
                <a:latin typeface="Calibri"/>
                <a:cs typeface="Calibri"/>
              </a:rPr>
              <a:t>2016</a:t>
            </a:r>
            <a:r>
              <a:rPr sz="1400" spc="0" dirty="0">
                <a:solidFill>
                  <a:srgbClr val="7F7F7F"/>
                </a:solidFill>
                <a:latin typeface="Calibri"/>
                <a:cs typeface="Calibri"/>
              </a:rPr>
              <a:t>.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1225AF8D-CA38-401F-A4C1-A97848700602}"/>
              </a:ext>
            </a:extLst>
          </p:cNvPr>
          <p:cNvSpPr txBox="1"/>
          <p:nvPr/>
        </p:nvSpPr>
        <p:spPr>
          <a:xfrm>
            <a:off x="753414" y="1818358"/>
            <a:ext cx="31746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深度更深则求解空间更丰富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理论上更深的模型不应该有更深的训练误差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解决的方法：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2662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2970</Words>
  <Application>Microsoft Office PowerPoint</Application>
  <PresentationFormat>宽屏</PresentationFormat>
  <Paragraphs>540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等线</vt:lpstr>
      <vt:lpstr>等线 Light</vt:lpstr>
      <vt:lpstr>宋体</vt:lpstr>
      <vt:lpstr>Arial</vt:lpstr>
      <vt:lpstr>Calibri</vt:lpstr>
      <vt:lpstr>Calibri Light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yupeifengyannis@foxmail.com</dc:creator>
  <cp:lastModifiedBy>yupeifengyannis@foxmail.com</cp:lastModifiedBy>
  <cp:revision>5</cp:revision>
  <dcterms:created xsi:type="dcterms:W3CDTF">2018-04-28T03:39:28Z</dcterms:created>
  <dcterms:modified xsi:type="dcterms:W3CDTF">2018-05-04T01:18:40Z</dcterms:modified>
</cp:coreProperties>
</file>

<file path=docProps/thumbnail.jpeg>
</file>